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media/image1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3"/>
  </p:sldMasterIdLst>
  <p:notesMasterIdLst>
    <p:notesMasterId r:id="rId16"/>
  </p:notesMasterIdLst>
  <p:handoutMasterIdLst>
    <p:handoutMasterId r:id="rId17"/>
  </p:handoutMasterIdLst>
  <p:sldIdLst>
    <p:sldId id="256" r:id="rId4"/>
    <p:sldId id="271" r:id="rId5"/>
    <p:sldId id="291" r:id="rId6"/>
    <p:sldId id="292" r:id="rId7"/>
    <p:sldId id="281" r:id="rId8"/>
    <p:sldId id="289" r:id="rId9"/>
    <p:sldId id="273" r:id="rId10"/>
    <p:sldId id="293" r:id="rId11"/>
    <p:sldId id="290" r:id="rId12"/>
    <p:sldId id="283" r:id="rId13"/>
    <p:sldId id="294" r:id="rId14"/>
    <p:sldId id="28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1689"/>
    <a:srgbClr val="243B90"/>
    <a:srgbClr val="B5E0FF"/>
    <a:srgbClr val="CFEBFF"/>
    <a:srgbClr val="F6D650"/>
    <a:srgbClr val="F6E355"/>
    <a:srgbClr val="0015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9" autoAdjust="0"/>
    <p:restoredTop sz="94013"/>
  </p:normalViewPr>
  <p:slideViewPr>
    <p:cSldViewPr snapToGrid="0" snapToObjects="1" showGuides="1">
      <p:cViewPr varScale="1">
        <p:scale>
          <a:sx n="108" d="100"/>
          <a:sy n="108" d="100"/>
        </p:scale>
        <p:origin x="61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167F3E-06F9-45D2-9991-9888546A5AD4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1F12BAD-D6B4-4627-8F5F-C8A7D4CC4E84}">
      <dgm:prSet phldrT="[Text]" custT="1"/>
      <dgm:spPr/>
      <dgm:t>
        <a:bodyPr/>
        <a:lstStyle/>
        <a:p>
          <a:r>
            <a:rPr lang="en-US" sz="2000" b="0" i="0" dirty="0">
              <a:latin typeface="Helvetica" pitchFamily="2" charset="0"/>
            </a:rPr>
            <a:t>Luas Sawah </a:t>
          </a:r>
          <a:r>
            <a:rPr lang="en-US" sz="2000" b="0" i="0" dirty="0" err="1">
              <a:latin typeface="Helvetica" pitchFamily="2" charset="0"/>
            </a:rPr>
            <a:t>Jawa</a:t>
          </a:r>
          <a:endParaRPr lang="en-US" sz="2000" b="0" i="0" dirty="0">
            <a:latin typeface="Helvetica" pitchFamily="2" charset="0"/>
          </a:endParaRPr>
        </a:p>
      </dgm:t>
    </dgm:pt>
    <dgm:pt modelId="{57EDA83C-6370-4424-848F-36697C3924EB}" cxnId="{4CF8CCC2-B10C-4A01-9D7F-6BB17EB62950}" type="parTrans">
      <dgm:prSet/>
      <dgm:spPr/>
      <dgm:t>
        <a:bodyPr/>
        <a:lstStyle/>
        <a:p>
          <a:endParaRPr lang="en-US"/>
        </a:p>
      </dgm:t>
    </dgm:pt>
    <dgm:pt modelId="{B2124B4C-C84A-452E-ACA5-05A25C61A3CE}" cxnId="{4CF8CCC2-B10C-4A01-9D7F-6BB17EB62950}" type="sibTrans">
      <dgm:prSet/>
      <dgm:spPr/>
      <dgm:t>
        <a:bodyPr/>
        <a:lstStyle/>
        <a:p>
          <a:endParaRPr lang="en-US"/>
        </a:p>
      </dgm:t>
    </dgm:pt>
    <dgm:pt modelId="{C3B7E09B-554E-4A4A-9883-F613CE1ACD01}">
      <dgm:prSet phldrT="[Text]" custT="1"/>
      <dgm:spPr/>
      <dgm:t>
        <a:bodyPr/>
        <a:lstStyle/>
        <a:p>
          <a:r>
            <a:rPr lang="en-US" sz="1800" b="0" i="0" dirty="0">
              <a:latin typeface="Helvetica" pitchFamily="2" charset="0"/>
            </a:rPr>
            <a:t>5,37 </a:t>
          </a:r>
          <a:r>
            <a:rPr lang="en-US" sz="1800" b="0" i="0" dirty="0" err="1">
              <a:latin typeface="Helvetica" pitchFamily="2" charset="0"/>
            </a:rPr>
            <a:t>jt</a:t>
          </a:r>
          <a:r>
            <a:rPr lang="en-US" sz="1800" b="0" i="0" dirty="0">
              <a:latin typeface="Helvetica" pitchFamily="2" charset="0"/>
            </a:rPr>
            <a:t> Ha </a:t>
          </a:r>
          <a:br>
            <a:rPr lang="en-US" sz="1800" b="0" i="0" dirty="0">
              <a:latin typeface="Helvetica" pitchFamily="2" charset="0"/>
            </a:rPr>
          </a:br>
          <a:r>
            <a:rPr lang="en-US" sz="1800" b="0" i="0" dirty="0">
              <a:latin typeface="Helvetica" pitchFamily="2" charset="0"/>
            </a:rPr>
            <a:t>2019</a:t>
          </a:r>
        </a:p>
      </dgm:t>
    </dgm:pt>
    <dgm:pt modelId="{3B5195F6-A05E-4495-94D2-4532395632B7}" cxnId="{C458C255-5B74-4C24-9D8B-AAD01B2B3BB6}" type="parTrans">
      <dgm:prSet/>
      <dgm:spPr/>
      <dgm:t>
        <a:bodyPr/>
        <a:lstStyle/>
        <a:p>
          <a:endParaRPr lang="en-US" b="0" i="0">
            <a:latin typeface="Helvetica" pitchFamily="2" charset="0"/>
          </a:endParaRPr>
        </a:p>
      </dgm:t>
    </dgm:pt>
    <dgm:pt modelId="{81B3D8AF-B3B8-4812-AA12-4F47A0FD7851}" cxnId="{C458C255-5B74-4C24-9D8B-AAD01B2B3BB6}" type="sibTrans">
      <dgm:prSet/>
      <dgm:spPr/>
      <dgm:t>
        <a:bodyPr/>
        <a:lstStyle/>
        <a:p>
          <a:endParaRPr lang="en-US"/>
        </a:p>
      </dgm:t>
    </dgm:pt>
    <dgm:pt modelId="{5A1D5B6B-D86F-4851-B05B-46BD3736A02C}">
      <dgm:prSet phldrT="[Text]" custT="1"/>
      <dgm:spPr/>
      <dgm:t>
        <a:bodyPr/>
        <a:lstStyle/>
        <a:p>
          <a:r>
            <a:rPr lang="en-US" sz="1800" b="0" i="0" dirty="0">
              <a:latin typeface="Helvetica" pitchFamily="2" charset="0"/>
            </a:rPr>
            <a:t>5,44 </a:t>
          </a:r>
          <a:r>
            <a:rPr lang="en-US" sz="1800" b="0" i="0" dirty="0" err="1">
              <a:latin typeface="Helvetica" pitchFamily="2" charset="0"/>
            </a:rPr>
            <a:t>jt</a:t>
          </a:r>
          <a:r>
            <a:rPr lang="en-US" sz="1800" b="0" i="0" dirty="0">
              <a:latin typeface="Helvetica" pitchFamily="2" charset="0"/>
            </a:rPr>
            <a:t> Ha</a:t>
          </a:r>
          <a:br>
            <a:rPr lang="en-US" sz="1800" b="0" i="0" dirty="0">
              <a:latin typeface="Helvetica" pitchFamily="2" charset="0"/>
            </a:rPr>
          </a:br>
          <a:r>
            <a:rPr lang="en-US" sz="1800" b="0" i="0" dirty="0">
              <a:latin typeface="Helvetica" pitchFamily="2" charset="0"/>
            </a:rPr>
            <a:t>2020</a:t>
          </a:r>
        </a:p>
      </dgm:t>
    </dgm:pt>
    <dgm:pt modelId="{A55479EC-7976-4746-9629-E55DC045A53D}" cxnId="{96867CD8-A1D2-4667-90FD-8B3F571C700D}" type="parTrans">
      <dgm:prSet/>
      <dgm:spPr/>
      <dgm:t>
        <a:bodyPr/>
        <a:lstStyle/>
        <a:p>
          <a:endParaRPr lang="en-US" b="0" i="0">
            <a:latin typeface="Helvetica" pitchFamily="2" charset="0"/>
          </a:endParaRPr>
        </a:p>
      </dgm:t>
    </dgm:pt>
    <dgm:pt modelId="{0499A729-74A5-43A7-8A70-9954CD08E972}" cxnId="{96867CD8-A1D2-4667-90FD-8B3F571C700D}" type="sibTrans">
      <dgm:prSet/>
      <dgm:spPr/>
      <dgm:t>
        <a:bodyPr/>
        <a:lstStyle/>
        <a:p>
          <a:endParaRPr lang="en-US"/>
        </a:p>
      </dgm:t>
    </dgm:pt>
    <dgm:pt modelId="{DF96ED8B-AC4C-489C-AF91-F325849FD621}">
      <dgm:prSet phldrT="[Text]" custT="1"/>
      <dgm:spPr/>
      <dgm:t>
        <a:bodyPr/>
        <a:lstStyle/>
        <a:p>
          <a:r>
            <a:rPr lang="en-US" sz="2000" b="0" i="0" dirty="0" err="1">
              <a:latin typeface="Helvetica" pitchFamily="2" charset="0"/>
            </a:rPr>
            <a:t>Alih</a:t>
          </a:r>
          <a:r>
            <a:rPr lang="en-US" sz="2000" b="0" i="0" dirty="0">
              <a:latin typeface="Helvetica" pitchFamily="2" charset="0"/>
            </a:rPr>
            <a:t> </a:t>
          </a:r>
          <a:r>
            <a:rPr lang="en-US" sz="2000" b="0" i="0" dirty="0" err="1">
              <a:latin typeface="Helvetica" pitchFamily="2" charset="0"/>
            </a:rPr>
            <a:t>Fungsi</a:t>
          </a:r>
          <a:r>
            <a:rPr lang="en-US" sz="2000" b="0" i="0" dirty="0">
              <a:latin typeface="Helvetica" pitchFamily="2" charset="0"/>
            </a:rPr>
            <a:t> </a:t>
          </a:r>
          <a:r>
            <a:rPr lang="en-US" sz="2000" b="0" i="0" dirty="0" err="1">
              <a:latin typeface="Helvetica" pitchFamily="2" charset="0"/>
            </a:rPr>
            <a:t>lahan</a:t>
          </a:r>
          <a:endParaRPr lang="en-US" sz="2000" b="0" i="0" dirty="0">
            <a:latin typeface="Helvetica" pitchFamily="2" charset="0"/>
          </a:endParaRPr>
        </a:p>
      </dgm:t>
    </dgm:pt>
    <dgm:pt modelId="{3985ECC8-D666-4654-8DB7-56A808A448BA}" cxnId="{742258F9-73D0-4646-B2FB-29E6F0BBA4BD}" type="parTrans">
      <dgm:prSet/>
      <dgm:spPr/>
      <dgm:t>
        <a:bodyPr/>
        <a:lstStyle/>
        <a:p>
          <a:endParaRPr lang="en-US"/>
        </a:p>
      </dgm:t>
    </dgm:pt>
    <dgm:pt modelId="{BFA5B49A-BEC1-4C63-9C9E-25044C2FD99F}" cxnId="{742258F9-73D0-4646-B2FB-29E6F0BBA4BD}" type="sibTrans">
      <dgm:prSet/>
      <dgm:spPr/>
      <dgm:t>
        <a:bodyPr/>
        <a:lstStyle/>
        <a:p>
          <a:endParaRPr lang="en-US"/>
        </a:p>
      </dgm:t>
    </dgm:pt>
    <dgm:pt modelId="{BE21CD04-3937-4147-9BA1-1A3FBDD53D7B}">
      <dgm:prSet phldrT="[Text]" custT="1"/>
      <dgm:spPr/>
      <dgm:t>
        <a:bodyPr/>
        <a:lstStyle/>
        <a:p>
          <a:r>
            <a:rPr lang="en-US" sz="2000" b="0" i="0" dirty="0">
              <a:latin typeface="Helvetica" pitchFamily="2" charset="0"/>
            </a:rPr>
            <a:t>150,4 </a:t>
          </a:r>
          <a:r>
            <a:rPr lang="en-US" sz="2000" b="0" i="0" dirty="0" err="1">
              <a:latin typeface="Helvetica" pitchFamily="2" charset="0"/>
            </a:rPr>
            <a:t>jt</a:t>
          </a:r>
          <a:r>
            <a:rPr lang="en-US" sz="2000" b="0" i="0" dirty="0">
              <a:latin typeface="Helvetica" pitchFamily="2" charset="0"/>
            </a:rPr>
            <a:t> </a:t>
          </a:r>
          <a:r>
            <a:rPr lang="en-US" sz="2000" b="0" i="0" dirty="0" err="1">
              <a:latin typeface="Helvetica" pitchFamily="2" charset="0"/>
            </a:rPr>
            <a:t>jiwa</a:t>
          </a:r>
          <a:r>
            <a:rPr lang="en-US" sz="2000" b="0" i="0" dirty="0">
              <a:latin typeface="Helvetica" pitchFamily="2" charset="0"/>
            </a:rPr>
            <a:t> (2019)</a:t>
          </a:r>
        </a:p>
      </dgm:t>
    </dgm:pt>
    <dgm:pt modelId="{D31D4CD4-C21A-4F0F-8A82-30EFA42EC004}" cxnId="{9839E3DD-2D46-45B4-BEB6-BF2C105DB4FE}" type="parTrans">
      <dgm:prSet/>
      <dgm:spPr/>
      <dgm:t>
        <a:bodyPr/>
        <a:lstStyle/>
        <a:p>
          <a:endParaRPr lang="en-US" b="0" i="0">
            <a:latin typeface="Helvetica" pitchFamily="2" charset="0"/>
          </a:endParaRPr>
        </a:p>
      </dgm:t>
    </dgm:pt>
    <dgm:pt modelId="{5D20AF2D-83EE-4D7D-B4BD-4F16C60CF6A5}" cxnId="{9839E3DD-2D46-45B4-BEB6-BF2C105DB4FE}" type="sibTrans">
      <dgm:prSet/>
      <dgm:spPr/>
      <dgm:t>
        <a:bodyPr/>
        <a:lstStyle/>
        <a:p>
          <a:endParaRPr lang="en-US"/>
        </a:p>
      </dgm:t>
    </dgm:pt>
    <dgm:pt modelId="{154FA5E2-33E1-4A25-9B0F-33F42A0EB42E}">
      <dgm:prSet phldrT="[Text]" custT="1"/>
      <dgm:spPr/>
      <dgm:t>
        <a:bodyPr/>
        <a:lstStyle/>
        <a:p>
          <a:pPr>
            <a:spcAft>
              <a:spcPts val="1000"/>
            </a:spcAft>
          </a:pPr>
          <a:r>
            <a:rPr lang="en-US" sz="1900" b="0" i="0" dirty="0">
              <a:latin typeface="Helvetica" pitchFamily="2" charset="0"/>
            </a:rPr>
            <a:t>150,6 </a:t>
          </a:r>
          <a:r>
            <a:rPr lang="en-US" sz="1900" b="0" i="0" dirty="0" err="1">
              <a:latin typeface="Helvetica" pitchFamily="2" charset="0"/>
            </a:rPr>
            <a:t>jt</a:t>
          </a:r>
          <a:r>
            <a:rPr lang="en-US" sz="1900" b="0" i="0" dirty="0">
              <a:latin typeface="Helvetica" pitchFamily="2" charset="0"/>
            </a:rPr>
            <a:t> </a:t>
          </a:r>
          <a:r>
            <a:rPr lang="en-US" sz="1900" b="0" i="0" dirty="0" err="1">
              <a:latin typeface="Helvetica" pitchFamily="2" charset="0"/>
            </a:rPr>
            <a:t>jiwa</a:t>
          </a:r>
          <a:r>
            <a:rPr lang="en-US" sz="1900" b="0" i="0" dirty="0">
              <a:latin typeface="Helvetica" pitchFamily="2" charset="0"/>
            </a:rPr>
            <a:t> (2020)</a:t>
          </a:r>
        </a:p>
      </dgm:t>
    </dgm:pt>
    <dgm:pt modelId="{864F9CE2-E329-4BC7-BC6E-1519232D87F6}" cxnId="{27A958A6-7A13-405A-8A91-823895087682}" type="parTrans">
      <dgm:prSet/>
      <dgm:spPr/>
      <dgm:t>
        <a:bodyPr/>
        <a:lstStyle/>
        <a:p>
          <a:endParaRPr lang="en-US" b="0" i="0">
            <a:latin typeface="Helvetica" pitchFamily="2" charset="0"/>
          </a:endParaRPr>
        </a:p>
      </dgm:t>
    </dgm:pt>
    <dgm:pt modelId="{0BA44275-1886-4C75-B865-81C2E886310C}" cxnId="{27A958A6-7A13-405A-8A91-823895087682}" type="sibTrans">
      <dgm:prSet/>
      <dgm:spPr/>
      <dgm:t>
        <a:bodyPr/>
        <a:lstStyle/>
        <a:p>
          <a:endParaRPr lang="en-US"/>
        </a:p>
      </dgm:t>
    </dgm:pt>
    <dgm:pt modelId="{52FF0A3F-1178-42D4-B100-0CE99014C339}">
      <dgm:prSet phldrT="[Text]" custT="1"/>
      <dgm:spPr/>
      <dgm:t>
        <a:bodyPr/>
        <a:lstStyle/>
        <a:p>
          <a:r>
            <a:rPr lang="en-US" sz="2400" b="0" i="0" dirty="0" err="1">
              <a:latin typeface="Helvetica" pitchFamily="2" charset="0"/>
            </a:rPr>
            <a:t>Populasi</a:t>
          </a:r>
          <a:r>
            <a:rPr lang="en-US" sz="2400" b="0" i="0" dirty="0">
              <a:latin typeface="Helvetica" pitchFamily="2" charset="0"/>
            </a:rPr>
            <a:t> </a:t>
          </a:r>
          <a:r>
            <a:rPr lang="en-US" sz="2400" b="0" i="0" dirty="0" err="1">
              <a:latin typeface="Helvetica" pitchFamily="2" charset="0"/>
            </a:rPr>
            <a:t>Pulau</a:t>
          </a:r>
          <a:r>
            <a:rPr lang="en-US" sz="2400" b="0" i="0" dirty="0">
              <a:latin typeface="Helvetica" pitchFamily="2" charset="0"/>
            </a:rPr>
            <a:t> </a:t>
          </a:r>
          <a:r>
            <a:rPr lang="en-US" sz="2400" b="0" i="0" dirty="0" err="1">
              <a:latin typeface="Helvetica" pitchFamily="2" charset="0"/>
            </a:rPr>
            <a:t>Jawa</a:t>
          </a:r>
          <a:endParaRPr lang="en-US" sz="2400" b="0" i="0" dirty="0">
            <a:latin typeface="Helvetica" pitchFamily="2" charset="0"/>
          </a:endParaRPr>
        </a:p>
      </dgm:t>
    </dgm:pt>
    <dgm:pt modelId="{87B965A9-81CA-44EA-87E6-59B3DCBCC929}" cxnId="{85D73A6B-13C2-430C-A1F4-CE931D70A0EC}" type="parTrans">
      <dgm:prSet/>
      <dgm:spPr/>
      <dgm:t>
        <a:bodyPr/>
        <a:lstStyle/>
        <a:p>
          <a:endParaRPr lang="en-US"/>
        </a:p>
      </dgm:t>
    </dgm:pt>
    <dgm:pt modelId="{7EE2D9BC-3B53-49E0-8B67-90A8CF0D1BDE}" cxnId="{85D73A6B-13C2-430C-A1F4-CE931D70A0EC}" type="sibTrans">
      <dgm:prSet/>
      <dgm:spPr/>
      <dgm:t>
        <a:bodyPr/>
        <a:lstStyle/>
        <a:p>
          <a:endParaRPr lang="en-US"/>
        </a:p>
      </dgm:t>
    </dgm:pt>
    <dgm:pt modelId="{A930A53B-D153-4926-9055-BDEBCF3A0BB4}">
      <dgm:prSet phldrT="[Text]" custT="1"/>
      <dgm:spPr/>
      <dgm:t>
        <a:bodyPr/>
        <a:lstStyle/>
        <a:p>
          <a:r>
            <a:rPr lang="en-US" sz="2000" b="0" i="0" dirty="0">
              <a:latin typeface="Helvetica" pitchFamily="2" charset="0"/>
            </a:rPr>
            <a:t>Luas </a:t>
          </a:r>
          <a:r>
            <a:rPr lang="en-US" sz="2000" b="0" i="0" dirty="0" err="1">
              <a:latin typeface="Helvetica" pitchFamily="2" charset="0"/>
            </a:rPr>
            <a:t>Alih</a:t>
          </a:r>
          <a:r>
            <a:rPr lang="en-US" sz="2000" b="0" i="0" dirty="0">
              <a:latin typeface="Helvetica" pitchFamily="2" charset="0"/>
            </a:rPr>
            <a:t> </a:t>
          </a:r>
          <a:r>
            <a:rPr lang="en-US" sz="2000" b="0" i="0" dirty="0" err="1">
              <a:latin typeface="Helvetica" pitchFamily="2" charset="0"/>
            </a:rPr>
            <a:t>fungsi</a:t>
          </a:r>
          <a:r>
            <a:rPr lang="en-US" sz="2000" b="0" i="0" dirty="0">
              <a:latin typeface="Helvetica" pitchFamily="2" charset="0"/>
            </a:rPr>
            <a:t> </a:t>
          </a:r>
          <a:r>
            <a:rPr lang="en-US" sz="2000" b="0" i="0" dirty="0" err="1">
              <a:latin typeface="Helvetica" pitchFamily="2" charset="0"/>
            </a:rPr>
            <a:t>lahan</a:t>
          </a:r>
          <a:endParaRPr lang="en-US" sz="2000" b="0" i="0" dirty="0">
            <a:latin typeface="Helvetica" pitchFamily="2" charset="0"/>
          </a:endParaRPr>
        </a:p>
      </dgm:t>
    </dgm:pt>
    <dgm:pt modelId="{38E4BA32-3D48-4649-BE6C-1E4EE90DA2C5}" cxnId="{5174FCAF-F438-4DCC-8BB3-4B2ABCB3F20C}" type="parTrans">
      <dgm:prSet/>
      <dgm:spPr/>
      <dgm:t>
        <a:bodyPr/>
        <a:lstStyle/>
        <a:p>
          <a:endParaRPr lang="en-US"/>
        </a:p>
      </dgm:t>
    </dgm:pt>
    <dgm:pt modelId="{C8C96A61-EE75-4F01-9A4F-D0B3D066FCDE}" cxnId="{5174FCAF-F438-4DCC-8BB3-4B2ABCB3F20C}" type="sibTrans">
      <dgm:prSet/>
      <dgm:spPr/>
      <dgm:t>
        <a:bodyPr/>
        <a:lstStyle/>
        <a:p>
          <a:endParaRPr lang="en-US"/>
        </a:p>
      </dgm:t>
    </dgm:pt>
    <dgm:pt modelId="{46459436-7B13-46B8-BCD0-F9141417CBBC}">
      <dgm:prSet phldrT="[Text]" custT="1"/>
      <dgm:spPr/>
      <dgm:t>
        <a:bodyPr/>
        <a:lstStyle/>
        <a:p>
          <a:r>
            <a:rPr lang="en-US" sz="2000" b="0" i="0" dirty="0" err="1">
              <a:latin typeface="Helvetica" pitchFamily="2" charset="0"/>
            </a:rPr>
            <a:t>Produksi</a:t>
          </a:r>
          <a:r>
            <a:rPr lang="en-US" sz="2000" b="0" i="0" baseline="0" dirty="0">
              <a:latin typeface="Helvetica" pitchFamily="2" charset="0"/>
            </a:rPr>
            <a:t> </a:t>
          </a:r>
          <a:r>
            <a:rPr lang="en-US" sz="2000" b="0" i="0" baseline="0" dirty="0" err="1">
              <a:latin typeface="Helvetica" pitchFamily="2" charset="0"/>
            </a:rPr>
            <a:t>Padi</a:t>
          </a:r>
          <a:r>
            <a:rPr lang="en-US" sz="2000" b="0" i="0" baseline="0" dirty="0">
              <a:latin typeface="Helvetica" pitchFamily="2" charset="0"/>
            </a:rPr>
            <a:t> </a:t>
          </a:r>
          <a:r>
            <a:rPr lang="en-US" sz="2000" b="0" i="0" baseline="0" dirty="0" err="1">
              <a:latin typeface="Helvetica" pitchFamily="2" charset="0"/>
            </a:rPr>
            <a:t>pulau</a:t>
          </a:r>
          <a:r>
            <a:rPr lang="en-US" sz="2000" b="0" i="0" baseline="0" dirty="0">
              <a:latin typeface="Helvetica" pitchFamily="2" charset="0"/>
            </a:rPr>
            <a:t> </a:t>
          </a:r>
          <a:r>
            <a:rPr lang="en-US" sz="2000" b="0" i="0" baseline="0" dirty="0" err="1">
              <a:latin typeface="Helvetica" pitchFamily="2" charset="0"/>
            </a:rPr>
            <a:t>Jawa</a:t>
          </a:r>
          <a:endParaRPr lang="en-US" sz="2000" b="0" i="0" dirty="0">
            <a:latin typeface="Helvetica" pitchFamily="2" charset="0"/>
          </a:endParaRPr>
        </a:p>
      </dgm:t>
    </dgm:pt>
    <dgm:pt modelId="{75FBD1E8-45F5-4A6B-8BF4-DAAD79579D57}" cxnId="{C01AEEE3-4AE2-493B-86F0-4D194A26990F}" type="parTrans">
      <dgm:prSet/>
      <dgm:spPr/>
      <dgm:t>
        <a:bodyPr/>
        <a:lstStyle/>
        <a:p>
          <a:endParaRPr lang="en-US"/>
        </a:p>
      </dgm:t>
    </dgm:pt>
    <dgm:pt modelId="{D5BC3064-DAD3-48EE-BB53-8EA4C9E2FE89}" cxnId="{C01AEEE3-4AE2-493B-86F0-4D194A26990F}" type="sibTrans">
      <dgm:prSet/>
      <dgm:spPr/>
      <dgm:t>
        <a:bodyPr/>
        <a:lstStyle/>
        <a:p>
          <a:endParaRPr lang="en-US"/>
        </a:p>
      </dgm:t>
    </dgm:pt>
    <dgm:pt modelId="{3A234878-FC25-4397-BEBA-3430FBF1655A}">
      <dgm:prSet phldrT="[Text]"/>
      <dgm:spPr/>
      <dgm:t>
        <a:bodyPr/>
        <a:lstStyle/>
        <a:p>
          <a:r>
            <a:rPr lang="en-US" b="0" i="0" dirty="0">
              <a:latin typeface="Helvetica" pitchFamily="2" charset="0"/>
            </a:rPr>
            <a:t>153,56 </a:t>
          </a:r>
          <a:r>
            <a:rPr lang="en-US" b="0" i="0" dirty="0" err="1">
              <a:latin typeface="Helvetica" pitchFamily="2" charset="0"/>
            </a:rPr>
            <a:t>jt</a:t>
          </a:r>
          <a:r>
            <a:rPr lang="en-US" b="0" i="0" dirty="0">
              <a:latin typeface="Helvetica" pitchFamily="2" charset="0"/>
            </a:rPr>
            <a:t> </a:t>
          </a:r>
          <a:r>
            <a:rPr lang="en-US" b="0" i="0" dirty="0" err="1">
              <a:latin typeface="Helvetica" pitchFamily="2" charset="0"/>
            </a:rPr>
            <a:t>jiwa</a:t>
          </a:r>
          <a:r>
            <a:rPr lang="en-US" b="0" i="0" dirty="0">
              <a:latin typeface="Helvetica" pitchFamily="2" charset="0"/>
            </a:rPr>
            <a:t> (2021)</a:t>
          </a:r>
          <a:endParaRPr lang="en-US" b="0" i="0" dirty="0">
            <a:latin typeface="Helvetica" pitchFamily="2" charset="0"/>
          </a:endParaRPr>
        </a:p>
      </dgm:t>
    </dgm:pt>
    <dgm:pt modelId="{D014A02D-D668-404F-AAC6-C60F33978913}" cxnId="{BC5874B2-6ACB-45A0-99D5-EDBC2700EBEC}" type="parTrans">
      <dgm:prSet/>
      <dgm:spPr/>
      <dgm:t>
        <a:bodyPr/>
        <a:lstStyle/>
        <a:p>
          <a:endParaRPr lang="en-US" b="0" i="0">
            <a:latin typeface="Helvetica" pitchFamily="2" charset="0"/>
          </a:endParaRPr>
        </a:p>
      </dgm:t>
    </dgm:pt>
    <dgm:pt modelId="{788E7997-772D-4AF8-869D-21B99589EFB9}" cxnId="{BC5874B2-6ACB-45A0-99D5-EDBC2700EBEC}" type="sibTrans">
      <dgm:prSet/>
      <dgm:spPr/>
      <dgm:t>
        <a:bodyPr/>
        <a:lstStyle/>
        <a:p>
          <a:endParaRPr lang="en-US"/>
        </a:p>
      </dgm:t>
    </dgm:pt>
    <dgm:pt modelId="{46B8BC5E-2059-7B43-85EA-BEFF9D5842FB}">
      <dgm:prSet phldrT="[Text]" custT="1"/>
      <dgm:spPr/>
      <dgm:t>
        <a:bodyPr/>
        <a:lstStyle/>
        <a:p>
          <a:r>
            <a:rPr lang="en-US" sz="1800" b="0" i="0" dirty="0">
              <a:latin typeface="Helvetica" pitchFamily="2" charset="0"/>
            </a:rPr>
            <a:t>5,47 </a:t>
          </a:r>
          <a:r>
            <a:rPr lang="en-US" sz="1800" b="0" i="0" dirty="0" err="1">
              <a:latin typeface="Helvetica" pitchFamily="2" charset="0"/>
            </a:rPr>
            <a:t>jt</a:t>
          </a:r>
          <a:r>
            <a:rPr lang="en-US" sz="1800" b="0" i="0" dirty="0">
              <a:latin typeface="Helvetica" pitchFamily="2" charset="0"/>
            </a:rPr>
            <a:t> Ha</a:t>
          </a:r>
          <a:br>
            <a:rPr lang="en-US" sz="1800" b="0" i="0" dirty="0">
              <a:latin typeface="Helvetica" pitchFamily="2" charset="0"/>
            </a:rPr>
          </a:br>
          <a:r>
            <a:rPr lang="en-US" sz="1800" b="0" i="0" dirty="0">
              <a:latin typeface="Helvetica" pitchFamily="2" charset="0"/>
            </a:rPr>
            <a:t>(2021)</a:t>
          </a:r>
        </a:p>
      </dgm:t>
    </dgm:pt>
    <dgm:pt modelId="{1A4E77E2-68E9-164D-9C85-5E22F584CBDC}" cxnId="{3A34CE78-DA8B-5F42-869F-2F3E03423AC3}" type="parTrans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id-ID" b="0" i="0">
            <a:latin typeface="Helvetica" pitchFamily="2" charset="0"/>
          </a:endParaRPr>
        </a:p>
      </dgm:t>
    </dgm:pt>
    <dgm:pt modelId="{D9D437EC-F19B-CE49-B004-437CF9773A40}" cxnId="{3A34CE78-DA8B-5F42-869F-2F3E03423AC3}" type="sibTrans">
      <dgm:prSet/>
      <dgm:spPr/>
      <dgm:t>
        <a:bodyPr/>
        <a:lstStyle/>
        <a:p>
          <a:endParaRPr lang="id-ID"/>
        </a:p>
      </dgm:t>
    </dgm:pt>
    <dgm:pt modelId="{73C67B69-AD60-844F-8BB4-851F065D664D}">
      <dgm:prSet/>
      <dgm:spPr/>
      <dgm:t>
        <a:bodyPr/>
        <a:lstStyle/>
        <a:p>
          <a:r>
            <a:rPr lang="id-ID" b="0" i="0" dirty="0">
              <a:latin typeface="Helvetica" pitchFamily="2" charset="0"/>
            </a:rPr>
            <a:t>Perumahan </a:t>
          </a:r>
        </a:p>
        <a:p>
          <a:r>
            <a:rPr lang="id-ID" b="0" i="0" dirty="0">
              <a:latin typeface="Helvetica" pitchFamily="2" charset="0"/>
            </a:rPr>
            <a:t>Industri</a:t>
          </a:r>
        </a:p>
        <a:p>
          <a:r>
            <a:rPr lang="id-ID" b="0" i="0" dirty="0">
              <a:latin typeface="Helvetica" pitchFamily="2" charset="0"/>
            </a:rPr>
            <a:t>Wisata</a:t>
          </a:r>
        </a:p>
      </dgm:t>
    </dgm:pt>
    <dgm:pt modelId="{94AAEFD6-88B5-2B46-817A-670BA19D2403}" cxnId="{F88DB26F-21C6-6C4C-BE65-A50B2100E1EA}" type="parTrans">
      <dgm:prSet/>
      <dgm:spPr/>
      <dgm:t>
        <a:bodyPr/>
        <a:lstStyle/>
        <a:p>
          <a:endParaRPr lang="id-ID" b="0" i="0">
            <a:latin typeface="Helvetica" pitchFamily="2" charset="0"/>
          </a:endParaRPr>
        </a:p>
      </dgm:t>
    </dgm:pt>
    <dgm:pt modelId="{AC1132F3-017B-FF49-944B-FC3DE8276A6C}" cxnId="{F88DB26F-21C6-6C4C-BE65-A50B2100E1EA}" type="sibTrans">
      <dgm:prSet/>
      <dgm:spPr/>
      <dgm:t>
        <a:bodyPr/>
        <a:lstStyle/>
        <a:p>
          <a:endParaRPr lang="id-ID"/>
        </a:p>
      </dgm:t>
    </dgm:pt>
    <dgm:pt modelId="{948B68EA-C6E7-8F43-AAD1-A5C64D82C1AC}">
      <dgm:prSet/>
      <dgm:spPr/>
      <dgm:t>
        <a:bodyPr/>
        <a:lstStyle/>
        <a:p>
          <a:pPr algn="ctr"/>
          <a:r>
            <a:rPr lang="id-ID" b="0" i="0" dirty="0">
              <a:latin typeface="Helvetica" pitchFamily="2" charset="0"/>
            </a:rPr>
            <a:t>31 juta ton</a:t>
          </a:r>
          <a:br>
            <a:rPr lang="id-ID" b="0" i="0" dirty="0">
              <a:latin typeface="Helvetica" pitchFamily="2" charset="0"/>
            </a:rPr>
          </a:br>
          <a:r>
            <a:rPr lang="id-ID" b="0" i="0" dirty="0">
              <a:latin typeface="Helvetica" pitchFamily="2" charset="0"/>
            </a:rPr>
            <a:t>2021 (0,17%)</a:t>
          </a:r>
        </a:p>
      </dgm:t>
    </dgm:pt>
    <dgm:pt modelId="{F3EED3EA-A660-BC4D-940A-164090EF5DAD}" cxnId="{E00EB1B8-54F5-1A43-8435-C19C7C6D338B}" type="parTrans">
      <dgm:prSet/>
      <dgm:spPr/>
      <dgm:t>
        <a:bodyPr/>
        <a:lstStyle/>
        <a:p>
          <a:endParaRPr lang="id-ID" b="0" i="0">
            <a:latin typeface="Helvetica" pitchFamily="2" charset="0"/>
          </a:endParaRPr>
        </a:p>
      </dgm:t>
    </dgm:pt>
    <dgm:pt modelId="{528F0DFC-AED2-C240-A4C9-E1048B351524}" cxnId="{E00EB1B8-54F5-1A43-8435-C19C7C6D338B}" type="sibTrans">
      <dgm:prSet/>
      <dgm:spPr/>
      <dgm:t>
        <a:bodyPr/>
        <a:lstStyle/>
        <a:p>
          <a:endParaRPr lang="id-ID"/>
        </a:p>
      </dgm:t>
    </dgm:pt>
    <dgm:pt modelId="{F49058FA-0F49-D149-B8D8-B9989D7B44A3}">
      <dgm:prSet/>
      <dgm:spPr/>
      <dgm:t>
        <a:bodyPr/>
        <a:lstStyle/>
        <a:p>
          <a:r>
            <a:rPr lang="en-US" b="0" i="0" dirty="0">
              <a:latin typeface="Helvetica" pitchFamily="2" charset="0"/>
            </a:rPr>
            <a:t>154,34 </a:t>
          </a:r>
          <a:r>
            <a:rPr lang="en-US" b="0" i="0" dirty="0" err="1">
              <a:latin typeface="Helvetica" pitchFamily="2" charset="0"/>
            </a:rPr>
            <a:t>jt</a:t>
          </a:r>
          <a:r>
            <a:rPr lang="en-US" b="0" i="0" dirty="0">
              <a:latin typeface="Helvetica" pitchFamily="2" charset="0"/>
            </a:rPr>
            <a:t> </a:t>
          </a:r>
          <a:r>
            <a:rPr lang="en-US" b="0" i="0" dirty="0" err="1">
              <a:latin typeface="Helvetica" pitchFamily="2" charset="0"/>
            </a:rPr>
            <a:t>jiwa</a:t>
          </a:r>
          <a:r>
            <a:rPr lang="en-US" b="0" i="0" dirty="0">
              <a:latin typeface="Helvetica" pitchFamily="2" charset="0"/>
            </a:rPr>
            <a:t> (2022)</a:t>
          </a:r>
          <a:endParaRPr lang="id-ID" b="0" i="0" dirty="0">
            <a:latin typeface="Helvetica" pitchFamily="2" charset="0"/>
          </a:endParaRPr>
        </a:p>
      </dgm:t>
    </dgm:pt>
    <dgm:pt modelId="{3F7952BB-B843-994B-9E45-565C5D8617B3}" cxnId="{52237914-529D-9D42-855E-980D512D2BA0}" type="parTrans">
      <dgm:prSet/>
      <dgm:spPr/>
      <dgm:t>
        <a:bodyPr/>
        <a:lstStyle/>
        <a:p>
          <a:endParaRPr lang="id-ID" b="0" i="0">
            <a:latin typeface="Helvetica" pitchFamily="2" charset="0"/>
          </a:endParaRPr>
        </a:p>
      </dgm:t>
    </dgm:pt>
    <dgm:pt modelId="{34B3845A-E78D-024B-96B7-43F27B3BDA7D}" cxnId="{52237914-529D-9D42-855E-980D512D2BA0}" type="sibTrans">
      <dgm:prSet/>
      <dgm:spPr/>
      <dgm:t>
        <a:bodyPr/>
        <a:lstStyle/>
        <a:p>
          <a:endParaRPr lang="id-ID"/>
        </a:p>
      </dgm:t>
    </dgm:pt>
    <dgm:pt modelId="{B64B34BC-2833-294D-A2AD-2F39D74A8CD1}">
      <dgm:prSet phldrT="[Text]" custT="1"/>
      <dgm:spPr/>
      <dgm:t>
        <a:bodyPr/>
        <a:lstStyle/>
        <a:p>
          <a:r>
            <a:rPr lang="en-US" sz="1800"/>
            <a:t>5,54 jt Ha (2022)</a:t>
          </a:r>
          <a:endParaRPr lang="en-US" sz="1800" b="0" i="0" dirty="0">
            <a:latin typeface="Helvetica" pitchFamily="2" charset="0"/>
          </a:endParaRPr>
        </a:p>
      </dgm:t>
    </dgm:pt>
    <dgm:pt modelId="{31632051-5F76-2044-BEF9-30532FBE60B8}" cxnId="{91536E88-FD63-8249-9D40-E23648AA7C23}" type="parTrans">
      <dgm:prSet/>
      <dgm:spPr/>
      <dgm:t>
        <a:bodyPr/>
        <a:lstStyle/>
        <a:p>
          <a:endParaRPr lang="id-ID"/>
        </a:p>
      </dgm:t>
    </dgm:pt>
    <dgm:pt modelId="{EF74FBAE-3C5C-1748-AA0B-B82B1A055617}" cxnId="{91536E88-FD63-8249-9D40-E23648AA7C23}" type="sibTrans">
      <dgm:prSet/>
      <dgm:spPr/>
      <dgm:t>
        <a:bodyPr/>
        <a:lstStyle/>
        <a:p>
          <a:endParaRPr lang="id-ID"/>
        </a:p>
      </dgm:t>
    </dgm:pt>
    <dgm:pt modelId="{54CEA94A-986F-45F9-8F1D-D10C68D409EE}" type="pres">
      <dgm:prSet presAssocID="{2F167F3E-06F9-45D2-9991-9888546A5AD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19CE275-2AFB-4A92-89C3-BF579C2EBECA}" type="pres">
      <dgm:prSet presAssocID="{91F12BAD-D6B4-4627-8F5F-C8A7D4CC4E84}" presName="root" presStyleCnt="0"/>
      <dgm:spPr/>
    </dgm:pt>
    <dgm:pt modelId="{7CB4BAC2-763A-4F39-959D-BFAECE226385}" type="pres">
      <dgm:prSet presAssocID="{91F12BAD-D6B4-4627-8F5F-C8A7D4CC4E84}" presName="rootComposite" presStyleCnt="0"/>
      <dgm:spPr/>
    </dgm:pt>
    <dgm:pt modelId="{83352808-BDFA-48E4-8987-D9F2FA658F6F}" type="pres">
      <dgm:prSet presAssocID="{91F12BAD-D6B4-4627-8F5F-C8A7D4CC4E84}" presName="rootText" presStyleLbl="node1" presStyleIdx="0" presStyleCnt="5"/>
      <dgm:spPr/>
    </dgm:pt>
    <dgm:pt modelId="{4EB4D370-7A7F-44D3-A3B4-A8AB5AED62B0}" type="pres">
      <dgm:prSet presAssocID="{91F12BAD-D6B4-4627-8F5F-C8A7D4CC4E84}" presName="rootConnector" presStyleLbl="node1" presStyleIdx="0" presStyleCnt="5"/>
      <dgm:spPr/>
    </dgm:pt>
    <dgm:pt modelId="{49FEFC49-9B58-4CC6-87F6-3CDA258A5EEA}" type="pres">
      <dgm:prSet presAssocID="{91F12BAD-D6B4-4627-8F5F-C8A7D4CC4E84}" presName="childShape" presStyleCnt="0"/>
      <dgm:spPr/>
    </dgm:pt>
    <dgm:pt modelId="{204B79BC-A516-4F56-8F71-FEE25E95AB18}" type="pres">
      <dgm:prSet presAssocID="{3B5195F6-A05E-4495-94D2-4532395632B7}" presName="Name13" presStyleLbl="parChTrans1D2" presStyleIdx="0" presStyleCnt="10"/>
      <dgm:spPr/>
    </dgm:pt>
    <dgm:pt modelId="{2548041E-B607-4716-84D4-7CF8AB6DCC19}" type="pres">
      <dgm:prSet presAssocID="{C3B7E09B-554E-4A4A-9883-F613CE1ACD01}" presName="childText" presStyleLbl="bgAcc1" presStyleIdx="0" presStyleCnt="10">
        <dgm:presLayoutVars>
          <dgm:bulletEnabled val="1"/>
        </dgm:presLayoutVars>
      </dgm:prSet>
      <dgm:spPr/>
    </dgm:pt>
    <dgm:pt modelId="{391AA5BB-6A02-421A-AE68-101956CC4099}" type="pres">
      <dgm:prSet presAssocID="{A55479EC-7976-4746-9629-E55DC045A53D}" presName="Name13" presStyleLbl="parChTrans1D2" presStyleIdx="1" presStyleCnt="10"/>
      <dgm:spPr/>
    </dgm:pt>
    <dgm:pt modelId="{50AB8C8E-8A94-4AD5-BACC-65BA59920479}" type="pres">
      <dgm:prSet presAssocID="{5A1D5B6B-D86F-4851-B05B-46BD3736A02C}" presName="childText" presStyleLbl="bgAcc1" presStyleIdx="1" presStyleCnt="10">
        <dgm:presLayoutVars>
          <dgm:bulletEnabled val="1"/>
        </dgm:presLayoutVars>
      </dgm:prSet>
      <dgm:spPr/>
    </dgm:pt>
    <dgm:pt modelId="{CC71B955-7533-EF4A-8F73-CF8AAA4C337F}" type="pres">
      <dgm:prSet presAssocID="{1A4E77E2-68E9-164D-9C85-5E22F584CBDC}" presName="Name13" presStyleLbl="parChTrans1D2" presStyleIdx="2" presStyleCnt="10"/>
      <dgm:spPr/>
    </dgm:pt>
    <dgm:pt modelId="{FE10FDFD-BC3B-1F46-BCAF-C627F196083F}" type="pres">
      <dgm:prSet presAssocID="{46B8BC5E-2059-7B43-85EA-BEFF9D5842FB}" presName="childText" presStyleLbl="bgAcc1" presStyleIdx="2" presStyleCnt="10">
        <dgm:presLayoutVars>
          <dgm:bulletEnabled val="1"/>
        </dgm:presLayoutVars>
      </dgm:prSet>
      <dgm:spPr/>
    </dgm:pt>
    <dgm:pt modelId="{C8C3A068-0128-4142-A02D-EB65C76E7C81}" type="pres">
      <dgm:prSet presAssocID="{31632051-5F76-2044-BEF9-30532FBE60B8}" presName="Name13" presStyleLbl="parChTrans1D2" presStyleIdx="3" presStyleCnt="10"/>
      <dgm:spPr/>
    </dgm:pt>
    <dgm:pt modelId="{06C18838-76CB-5F41-81BD-DAC08A64358A}" type="pres">
      <dgm:prSet presAssocID="{B64B34BC-2833-294D-A2AD-2F39D74A8CD1}" presName="childText" presStyleLbl="bgAcc1" presStyleIdx="3" presStyleCnt="10">
        <dgm:presLayoutVars>
          <dgm:bulletEnabled val="1"/>
        </dgm:presLayoutVars>
      </dgm:prSet>
      <dgm:spPr/>
    </dgm:pt>
    <dgm:pt modelId="{476D8B52-B8CD-4E70-A1EA-8FD1D91E96E9}" type="pres">
      <dgm:prSet presAssocID="{DF96ED8B-AC4C-489C-AF91-F325849FD621}" presName="root" presStyleCnt="0"/>
      <dgm:spPr/>
    </dgm:pt>
    <dgm:pt modelId="{1DEAE6F5-6402-497A-A923-DC7A8BABB5E1}" type="pres">
      <dgm:prSet presAssocID="{DF96ED8B-AC4C-489C-AF91-F325849FD621}" presName="rootComposite" presStyleCnt="0"/>
      <dgm:spPr/>
    </dgm:pt>
    <dgm:pt modelId="{897CD513-177F-42BF-A594-BBFB63449774}" type="pres">
      <dgm:prSet presAssocID="{DF96ED8B-AC4C-489C-AF91-F325849FD621}" presName="rootText" presStyleLbl="node1" presStyleIdx="1" presStyleCnt="5"/>
      <dgm:spPr/>
    </dgm:pt>
    <dgm:pt modelId="{61DB348E-15F7-4014-8D82-3234FF59B72F}" type="pres">
      <dgm:prSet presAssocID="{DF96ED8B-AC4C-489C-AF91-F325849FD621}" presName="rootConnector" presStyleLbl="node1" presStyleIdx="1" presStyleCnt="5"/>
      <dgm:spPr/>
    </dgm:pt>
    <dgm:pt modelId="{70213EC1-0DBC-4C2A-853A-9175EC2D7EFC}" type="pres">
      <dgm:prSet presAssocID="{DF96ED8B-AC4C-489C-AF91-F325849FD621}" presName="childShape" presStyleCnt="0"/>
      <dgm:spPr/>
    </dgm:pt>
    <dgm:pt modelId="{222BEC80-8D46-DB49-86B3-789FFFCAEB69}" type="pres">
      <dgm:prSet presAssocID="{94AAEFD6-88B5-2B46-817A-670BA19D2403}" presName="Name13" presStyleLbl="parChTrans1D2" presStyleIdx="4" presStyleCnt="10"/>
      <dgm:spPr/>
    </dgm:pt>
    <dgm:pt modelId="{EDF39592-4F84-1744-9ABF-7BEB60D6A690}" type="pres">
      <dgm:prSet presAssocID="{73C67B69-AD60-844F-8BB4-851F065D664D}" presName="childText" presStyleLbl="bgAcc1" presStyleIdx="4" presStyleCnt="10">
        <dgm:presLayoutVars>
          <dgm:bulletEnabled val="1"/>
        </dgm:presLayoutVars>
      </dgm:prSet>
      <dgm:spPr/>
    </dgm:pt>
    <dgm:pt modelId="{55D10979-FAB9-4C61-B20C-4133298B4E0C}" type="pres">
      <dgm:prSet presAssocID="{A930A53B-D153-4926-9055-BDEBCF3A0BB4}" presName="root" presStyleCnt="0"/>
      <dgm:spPr/>
    </dgm:pt>
    <dgm:pt modelId="{DCCB437E-4BC7-4656-B3FD-9AEABCB1FA53}" type="pres">
      <dgm:prSet presAssocID="{A930A53B-D153-4926-9055-BDEBCF3A0BB4}" presName="rootComposite" presStyleCnt="0"/>
      <dgm:spPr/>
    </dgm:pt>
    <dgm:pt modelId="{D07078A9-4047-4C73-B3B7-3C970EF1202F}" type="pres">
      <dgm:prSet presAssocID="{A930A53B-D153-4926-9055-BDEBCF3A0BB4}" presName="rootText" presStyleLbl="node1" presStyleIdx="2" presStyleCnt="5"/>
      <dgm:spPr/>
    </dgm:pt>
    <dgm:pt modelId="{56D8BD20-7EF1-4A80-A3C0-8BB9B779444F}" type="pres">
      <dgm:prSet presAssocID="{A930A53B-D153-4926-9055-BDEBCF3A0BB4}" presName="rootConnector" presStyleLbl="node1" presStyleIdx="2" presStyleCnt="5"/>
      <dgm:spPr/>
    </dgm:pt>
    <dgm:pt modelId="{21D9C5CA-7746-4A8F-9E2B-864168E2A106}" type="pres">
      <dgm:prSet presAssocID="{A930A53B-D153-4926-9055-BDEBCF3A0BB4}" presName="childShape" presStyleCnt="0"/>
      <dgm:spPr/>
    </dgm:pt>
    <dgm:pt modelId="{A32AC1BD-CA3B-48C6-BAB3-057815DA0CAB}" type="pres">
      <dgm:prSet presAssocID="{46459436-7B13-46B8-BCD0-F9141417CBBC}" presName="root" presStyleCnt="0"/>
      <dgm:spPr/>
    </dgm:pt>
    <dgm:pt modelId="{D51370C9-EBC7-4416-AF8F-217B58CDDCF2}" type="pres">
      <dgm:prSet presAssocID="{46459436-7B13-46B8-BCD0-F9141417CBBC}" presName="rootComposite" presStyleCnt="0"/>
      <dgm:spPr/>
    </dgm:pt>
    <dgm:pt modelId="{3805E35D-F149-4347-ABF7-3DD4E148286A}" type="pres">
      <dgm:prSet presAssocID="{46459436-7B13-46B8-BCD0-F9141417CBBC}" presName="rootText" presStyleLbl="node1" presStyleIdx="3" presStyleCnt="5"/>
      <dgm:spPr/>
    </dgm:pt>
    <dgm:pt modelId="{75C5A617-C238-495B-8748-C110609CE8D0}" type="pres">
      <dgm:prSet presAssocID="{46459436-7B13-46B8-BCD0-F9141417CBBC}" presName="rootConnector" presStyleLbl="node1" presStyleIdx="3" presStyleCnt="5"/>
      <dgm:spPr/>
    </dgm:pt>
    <dgm:pt modelId="{906C96C5-5873-49E9-A771-6FA0707DF8D0}" type="pres">
      <dgm:prSet presAssocID="{46459436-7B13-46B8-BCD0-F9141417CBBC}" presName="childShape" presStyleCnt="0"/>
      <dgm:spPr/>
    </dgm:pt>
    <dgm:pt modelId="{FC269271-3AB3-6B4C-BBFD-8C8721D64ADC}" type="pres">
      <dgm:prSet presAssocID="{F3EED3EA-A660-BC4D-940A-164090EF5DAD}" presName="Name13" presStyleLbl="parChTrans1D2" presStyleIdx="5" presStyleCnt="10"/>
      <dgm:spPr/>
    </dgm:pt>
    <dgm:pt modelId="{544000B6-9E85-7441-B111-0B5C91B02AB2}" type="pres">
      <dgm:prSet presAssocID="{948B68EA-C6E7-8F43-AAD1-A5C64D82C1AC}" presName="childText" presStyleLbl="bgAcc1" presStyleIdx="5" presStyleCnt="10" custScaleX="131089">
        <dgm:presLayoutVars>
          <dgm:bulletEnabled val="1"/>
        </dgm:presLayoutVars>
      </dgm:prSet>
      <dgm:spPr/>
    </dgm:pt>
    <dgm:pt modelId="{8EA5AB1E-FA1F-4917-897A-CCBCCA18D8D4}" type="pres">
      <dgm:prSet presAssocID="{52FF0A3F-1178-42D4-B100-0CE99014C339}" presName="root" presStyleCnt="0"/>
      <dgm:spPr/>
    </dgm:pt>
    <dgm:pt modelId="{7E0D2ECE-4B07-4E7D-BFCC-0990F0506563}" type="pres">
      <dgm:prSet presAssocID="{52FF0A3F-1178-42D4-B100-0CE99014C339}" presName="rootComposite" presStyleCnt="0"/>
      <dgm:spPr/>
    </dgm:pt>
    <dgm:pt modelId="{F13A69F3-CE81-4844-8DDC-2D5A9E6E0C0C}" type="pres">
      <dgm:prSet presAssocID="{52FF0A3F-1178-42D4-B100-0CE99014C339}" presName="rootText" presStyleLbl="node1" presStyleIdx="4" presStyleCnt="5"/>
      <dgm:spPr/>
    </dgm:pt>
    <dgm:pt modelId="{336D8B51-87EA-465E-BEE5-7D04CC65F35B}" type="pres">
      <dgm:prSet presAssocID="{52FF0A3F-1178-42D4-B100-0CE99014C339}" presName="rootConnector" presStyleLbl="node1" presStyleIdx="4" presStyleCnt="5"/>
      <dgm:spPr/>
    </dgm:pt>
    <dgm:pt modelId="{7ADF8595-FD2B-4D6B-8EEB-F994B2F7938C}" type="pres">
      <dgm:prSet presAssocID="{52FF0A3F-1178-42D4-B100-0CE99014C339}" presName="childShape" presStyleCnt="0"/>
      <dgm:spPr/>
    </dgm:pt>
    <dgm:pt modelId="{B7244791-D822-4C4E-96F2-1F9B4914F3F9}" type="pres">
      <dgm:prSet presAssocID="{D31D4CD4-C21A-4F0F-8A82-30EFA42EC004}" presName="Name13" presStyleLbl="parChTrans1D2" presStyleIdx="6" presStyleCnt="10"/>
      <dgm:spPr/>
    </dgm:pt>
    <dgm:pt modelId="{69B7FC4F-4E8F-4A1A-9ED4-8B8B300D6FD0}" type="pres">
      <dgm:prSet presAssocID="{BE21CD04-3937-4147-9BA1-1A3FBDD53D7B}" presName="childText" presStyleLbl="bgAcc1" presStyleIdx="6" presStyleCnt="10">
        <dgm:presLayoutVars>
          <dgm:bulletEnabled val="1"/>
        </dgm:presLayoutVars>
      </dgm:prSet>
      <dgm:spPr/>
    </dgm:pt>
    <dgm:pt modelId="{F9CF1827-EF13-4255-A1C8-A13132552F53}" type="pres">
      <dgm:prSet presAssocID="{864F9CE2-E329-4BC7-BC6E-1519232D87F6}" presName="Name13" presStyleLbl="parChTrans1D2" presStyleIdx="7" presStyleCnt="10"/>
      <dgm:spPr/>
    </dgm:pt>
    <dgm:pt modelId="{469E97E4-5013-474B-9A1D-552F9830B19F}" type="pres">
      <dgm:prSet presAssocID="{154FA5E2-33E1-4A25-9B0F-33F42A0EB42E}" presName="childText" presStyleLbl="bgAcc1" presStyleIdx="7" presStyleCnt="10" custLinFactNeighborX="312" custLinFactNeighborY="3485">
        <dgm:presLayoutVars>
          <dgm:bulletEnabled val="1"/>
        </dgm:presLayoutVars>
      </dgm:prSet>
      <dgm:spPr/>
    </dgm:pt>
    <dgm:pt modelId="{BCCBA8B8-6C5F-44FC-932E-E3FFA2D6AE9C}" type="pres">
      <dgm:prSet presAssocID="{D014A02D-D668-404F-AAC6-C60F33978913}" presName="Name13" presStyleLbl="parChTrans1D2" presStyleIdx="8" presStyleCnt="10"/>
      <dgm:spPr/>
    </dgm:pt>
    <dgm:pt modelId="{F1B4AC15-E28C-4D42-B1CA-D6C66A80D91E}" type="pres">
      <dgm:prSet presAssocID="{3A234878-FC25-4397-BEBA-3430FBF1655A}" presName="childText" presStyleLbl="bgAcc1" presStyleIdx="8" presStyleCnt="10">
        <dgm:presLayoutVars>
          <dgm:bulletEnabled val="1"/>
        </dgm:presLayoutVars>
      </dgm:prSet>
      <dgm:spPr/>
    </dgm:pt>
    <dgm:pt modelId="{51F78EA0-3DD3-A54B-B5EF-F3F8119BE2CB}" type="pres">
      <dgm:prSet presAssocID="{3F7952BB-B843-994B-9E45-565C5D8617B3}" presName="Name13" presStyleLbl="parChTrans1D2" presStyleIdx="9" presStyleCnt="10"/>
      <dgm:spPr/>
    </dgm:pt>
    <dgm:pt modelId="{5323EBF2-BD64-AE43-84EF-E28A9A66D692}" type="pres">
      <dgm:prSet presAssocID="{F49058FA-0F49-D149-B8D8-B9989D7B44A3}" presName="childText" presStyleLbl="bgAcc1" presStyleIdx="9" presStyleCnt="10">
        <dgm:presLayoutVars>
          <dgm:bulletEnabled val="1"/>
        </dgm:presLayoutVars>
      </dgm:prSet>
      <dgm:spPr/>
    </dgm:pt>
  </dgm:ptLst>
  <dgm:cxnLst>
    <dgm:cxn modelId="{B6350003-3ED7-6048-B78C-A4FE705FF1CC}" type="presOf" srcId="{3F7952BB-B843-994B-9E45-565C5D8617B3}" destId="{51F78EA0-3DD3-A54B-B5EF-F3F8119BE2CB}" srcOrd="0" destOrd="0" presId="urn:microsoft.com/office/officeart/2005/8/layout/hierarchy3"/>
    <dgm:cxn modelId="{05CBDB07-55CF-4AE6-B0FF-7DE5386F51DD}" type="presOf" srcId="{DF96ED8B-AC4C-489C-AF91-F325849FD621}" destId="{897CD513-177F-42BF-A594-BBFB63449774}" srcOrd="0" destOrd="0" presId="urn:microsoft.com/office/officeart/2005/8/layout/hierarchy3"/>
    <dgm:cxn modelId="{C7CF2508-70D2-4410-8E80-E36A2D222867}" type="presOf" srcId="{A930A53B-D153-4926-9055-BDEBCF3A0BB4}" destId="{D07078A9-4047-4C73-B3B7-3C970EF1202F}" srcOrd="0" destOrd="0" presId="urn:microsoft.com/office/officeart/2005/8/layout/hierarchy3"/>
    <dgm:cxn modelId="{D6191410-AE95-4112-B588-C9D2F4175ED5}" type="presOf" srcId="{2F167F3E-06F9-45D2-9991-9888546A5AD4}" destId="{54CEA94A-986F-45F9-8F1D-D10C68D409EE}" srcOrd="0" destOrd="0" presId="urn:microsoft.com/office/officeart/2005/8/layout/hierarchy3"/>
    <dgm:cxn modelId="{52237914-529D-9D42-855E-980D512D2BA0}" srcId="{52FF0A3F-1178-42D4-B100-0CE99014C339}" destId="{F49058FA-0F49-D149-B8D8-B9989D7B44A3}" srcOrd="3" destOrd="0" parTransId="{3F7952BB-B843-994B-9E45-565C5D8617B3}" sibTransId="{34B3845A-E78D-024B-96B7-43F27B3BDA7D}"/>
    <dgm:cxn modelId="{2D217326-B967-49FE-B934-090F3D7B5CE4}" type="presOf" srcId="{3A234878-FC25-4397-BEBA-3430FBF1655A}" destId="{F1B4AC15-E28C-4D42-B1CA-D6C66A80D91E}" srcOrd="0" destOrd="0" presId="urn:microsoft.com/office/officeart/2005/8/layout/hierarchy3"/>
    <dgm:cxn modelId="{FAAB793C-0974-4F84-8E3A-77359FBEA06B}" type="presOf" srcId="{52FF0A3F-1178-42D4-B100-0CE99014C339}" destId="{F13A69F3-CE81-4844-8DDC-2D5A9E6E0C0C}" srcOrd="0" destOrd="0" presId="urn:microsoft.com/office/officeart/2005/8/layout/hierarchy3"/>
    <dgm:cxn modelId="{A7B13140-F944-AE45-9A07-363362D199AC}" type="presOf" srcId="{46B8BC5E-2059-7B43-85EA-BEFF9D5842FB}" destId="{FE10FDFD-BC3B-1F46-BCAF-C627F196083F}" srcOrd="0" destOrd="0" presId="urn:microsoft.com/office/officeart/2005/8/layout/hierarchy3"/>
    <dgm:cxn modelId="{D77C3740-450C-BE49-8622-19EDE6F47102}" type="presOf" srcId="{948B68EA-C6E7-8F43-AAD1-A5C64D82C1AC}" destId="{544000B6-9E85-7441-B111-0B5C91B02AB2}" srcOrd="0" destOrd="0" presId="urn:microsoft.com/office/officeart/2005/8/layout/hierarchy3"/>
    <dgm:cxn modelId="{0F88D041-D9F8-0B43-BE87-3AC4EE51222E}" type="presOf" srcId="{B64B34BC-2833-294D-A2AD-2F39D74A8CD1}" destId="{06C18838-76CB-5F41-81BD-DAC08A64358A}" srcOrd="0" destOrd="0" presId="urn:microsoft.com/office/officeart/2005/8/layout/hierarchy3"/>
    <dgm:cxn modelId="{04A4B545-CFA0-4A40-8046-CC1159053D3F}" type="presOf" srcId="{52FF0A3F-1178-42D4-B100-0CE99014C339}" destId="{336D8B51-87EA-465E-BEE5-7D04CC65F35B}" srcOrd="1" destOrd="0" presId="urn:microsoft.com/office/officeart/2005/8/layout/hierarchy3"/>
    <dgm:cxn modelId="{C458C255-5B74-4C24-9D8B-AAD01B2B3BB6}" srcId="{91F12BAD-D6B4-4627-8F5F-C8A7D4CC4E84}" destId="{C3B7E09B-554E-4A4A-9883-F613CE1ACD01}" srcOrd="0" destOrd="0" parTransId="{3B5195F6-A05E-4495-94D2-4532395632B7}" sibTransId="{81B3D8AF-B3B8-4812-AA12-4F47A0FD7851}"/>
    <dgm:cxn modelId="{A6D41458-2231-4CB0-BF14-D3B194DFA88A}" type="presOf" srcId="{D014A02D-D668-404F-AAC6-C60F33978913}" destId="{BCCBA8B8-6C5F-44FC-932E-E3FFA2D6AE9C}" srcOrd="0" destOrd="0" presId="urn:microsoft.com/office/officeart/2005/8/layout/hierarchy3"/>
    <dgm:cxn modelId="{62F10C63-0911-435F-87D5-700553F2CAB9}" type="presOf" srcId="{864F9CE2-E329-4BC7-BC6E-1519232D87F6}" destId="{F9CF1827-EF13-4255-A1C8-A13132552F53}" srcOrd="0" destOrd="0" presId="urn:microsoft.com/office/officeart/2005/8/layout/hierarchy3"/>
    <dgm:cxn modelId="{930E4668-3B9A-483E-B07D-3FDA9CF38967}" type="presOf" srcId="{D31D4CD4-C21A-4F0F-8A82-30EFA42EC004}" destId="{B7244791-D822-4C4E-96F2-1F9B4914F3F9}" srcOrd="0" destOrd="0" presId="urn:microsoft.com/office/officeart/2005/8/layout/hierarchy3"/>
    <dgm:cxn modelId="{85D73A6B-13C2-430C-A1F4-CE931D70A0EC}" srcId="{2F167F3E-06F9-45D2-9991-9888546A5AD4}" destId="{52FF0A3F-1178-42D4-B100-0CE99014C339}" srcOrd="4" destOrd="0" parTransId="{87B965A9-81CA-44EA-87E6-59B3DCBCC929}" sibTransId="{7EE2D9BC-3B53-49E0-8B67-90A8CF0D1BDE}"/>
    <dgm:cxn modelId="{D75C3D6C-5785-42BC-8275-A0B8A4C4E3D2}" type="presOf" srcId="{91F12BAD-D6B4-4627-8F5F-C8A7D4CC4E84}" destId="{83352808-BDFA-48E4-8987-D9F2FA658F6F}" srcOrd="0" destOrd="0" presId="urn:microsoft.com/office/officeart/2005/8/layout/hierarchy3"/>
    <dgm:cxn modelId="{633E696D-ABD5-4641-A6C5-32AED46DFC07}" type="presOf" srcId="{46459436-7B13-46B8-BCD0-F9141417CBBC}" destId="{75C5A617-C238-495B-8748-C110609CE8D0}" srcOrd="1" destOrd="0" presId="urn:microsoft.com/office/officeart/2005/8/layout/hierarchy3"/>
    <dgm:cxn modelId="{F88DB26F-21C6-6C4C-BE65-A50B2100E1EA}" srcId="{DF96ED8B-AC4C-489C-AF91-F325849FD621}" destId="{73C67B69-AD60-844F-8BB4-851F065D664D}" srcOrd="0" destOrd="0" parTransId="{94AAEFD6-88B5-2B46-817A-670BA19D2403}" sibTransId="{AC1132F3-017B-FF49-944B-FC3DE8276A6C}"/>
    <dgm:cxn modelId="{60BAE26F-BEC2-CF4B-A606-808B9FA99966}" type="presOf" srcId="{31632051-5F76-2044-BEF9-30532FBE60B8}" destId="{C8C3A068-0128-4142-A02D-EB65C76E7C81}" srcOrd="0" destOrd="0" presId="urn:microsoft.com/office/officeart/2005/8/layout/hierarchy3"/>
    <dgm:cxn modelId="{3A34CE78-DA8B-5F42-869F-2F3E03423AC3}" srcId="{91F12BAD-D6B4-4627-8F5F-C8A7D4CC4E84}" destId="{46B8BC5E-2059-7B43-85EA-BEFF9D5842FB}" srcOrd="2" destOrd="0" parTransId="{1A4E77E2-68E9-164D-9C85-5E22F584CBDC}" sibTransId="{D9D437EC-F19B-CE49-B004-437CF9773A40}"/>
    <dgm:cxn modelId="{9EF78A7C-FE07-4457-B0E2-FF304CA6699F}" type="presOf" srcId="{154FA5E2-33E1-4A25-9B0F-33F42A0EB42E}" destId="{469E97E4-5013-474B-9A1D-552F9830B19F}" srcOrd="0" destOrd="0" presId="urn:microsoft.com/office/officeart/2005/8/layout/hierarchy3"/>
    <dgm:cxn modelId="{5D8EE981-752B-41CD-975C-617FF21095B9}" type="presOf" srcId="{91F12BAD-D6B4-4627-8F5F-C8A7D4CC4E84}" destId="{4EB4D370-7A7F-44D3-A3B4-A8AB5AED62B0}" srcOrd="1" destOrd="0" presId="urn:microsoft.com/office/officeart/2005/8/layout/hierarchy3"/>
    <dgm:cxn modelId="{BEEB0682-C7BF-9D41-885F-9DA722AA9A10}" type="presOf" srcId="{F49058FA-0F49-D149-B8D8-B9989D7B44A3}" destId="{5323EBF2-BD64-AE43-84EF-E28A9A66D692}" srcOrd="0" destOrd="0" presId="urn:microsoft.com/office/officeart/2005/8/layout/hierarchy3"/>
    <dgm:cxn modelId="{91536E88-FD63-8249-9D40-E23648AA7C23}" srcId="{91F12BAD-D6B4-4627-8F5F-C8A7D4CC4E84}" destId="{B64B34BC-2833-294D-A2AD-2F39D74A8CD1}" srcOrd="3" destOrd="0" parTransId="{31632051-5F76-2044-BEF9-30532FBE60B8}" sibTransId="{EF74FBAE-3C5C-1748-AA0B-B82B1A055617}"/>
    <dgm:cxn modelId="{F121558A-DBA0-4AC5-9A9D-7BE121AB5903}" type="presOf" srcId="{A930A53B-D153-4926-9055-BDEBCF3A0BB4}" destId="{56D8BD20-7EF1-4A80-A3C0-8BB9B779444F}" srcOrd="1" destOrd="0" presId="urn:microsoft.com/office/officeart/2005/8/layout/hierarchy3"/>
    <dgm:cxn modelId="{4FB44C99-C364-5640-989A-62FB8275D910}" type="presOf" srcId="{F3EED3EA-A660-BC4D-940A-164090EF5DAD}" destId="{FC269271-3AB3-6B4C-BBFD-8C8721D64ADC}" srcOrd="0" destOrd="0" presId="urn:microsoft.com/office/officeart/2005/8/layout/hierarchy3"/>
    <dgm:cxn modelId="{541840A3-6C02-471A-87FE-300BD70BFF32}" type="presOf" srcId="{5A1D5B6B-D86F-4851-B05B-46BD3736A02C}" destId="{50AB8C8E-8A94-4AD5-BACC-65BA59920479}" srcOrd="0" destOrd="0" presId="urn:microsoft.com/office/officeart/2005/8/layout/hierarchy3"/>
    <dgm:cxn modelId="{520118A6-8498-104A-95DF-2A718979C204}" type="presOf" srcId="{94AAEFD6-88B5-2B46-817A-670BA19D2403}" destId="{222BEC80-8D46-DB49-86B3-789FFFCAEB69}" srcOrd="0" destOrd="0" presId="urn:microsoft.com/office/officeart/2005/8/layout/hierarchy3"/>
    <dgm:cxn modelId="{27A958A6-7A13-405A-8A91-823895087682}" srcId="{52FF0A3F-1178-42D4-B100-0CE99014C339}" destId="{154FA5E2-33E1-4A25-9B0F-33F42A0EB42E}" srcOrd="1" destOrd="0" parTransId="{864F9CE2-E329-4BC7-BC6E-1519232D87F6}" sibTransId="{0BA44275-1886-4C75-B865-81C2E886310C}"/>
    <dgm:cxn modelId="{1209FCA7-C658-4814-94E6-B577ADE501CB}" type="presOf" srcId="{BE21CD04-3937-4147-9BA1-1A3FBDD53D7B}" destId="{69B7FC4F-4E8F-4A1A-9ED4-8B8B300D6FD0}" srcOrd="0" destOrd="0" presId="urn:microsoft.com/office/officeart/2005/8/layout/hierarchy3"/>
    <dgm:cxn modelId="{5174FCAF-F438-4DCC-8BB3-4B2ABCB3F20C}" srcId="{2F167F3E-06F9-45D2-9991-9888546A5AD4}" destId="{A930A53B-D153-4926-9055-BDEBCF3A0BB4}" srcOrd="2" destOrd="0" parTransId="{38E4BA32-3D48-4649-BE6C-1E4EE90DA2C5}" sibTransId="{C8C96A61-EE75-4F01-9A4F-D0B3D066FCDE}"/>
    <dgm:cxn modelId="{BC5874B2-6ACB-45A0-99D5-EDBC2700EBEC}" srcId="{52FF0A3F-1178-42D4-B100-0CE99014C339}" destId="{3A234878-FC25-4397-BEBA-3430FBF1655A}" srcOrd="2" destOrd="0" parTransId="{D014A02D-D668-404F-AAC6-C60F33978913}" sibTransId="{788E7997-772D-4AF8-869D-21B99589EFB9}"/>
    <dgm:cxn modelId="{E00EB1B8-54F5-1A43-8435-C19C7C6D338B}" srcId="{46459436-7B13-46B8-BCD0-F9141417CBBC}" destId="{948B68EA-C6E7-8F43-AAD1-A5C64D82C1AC}" srcOrd="0" destOrd="0" parTransId="{F3EED3EA-A660-BC4D-940A-164090EF5DAD}" sibTransId="{528F0DFC-AED2-C240-A4C9-E1048B351524}"/>
    <dgm:cxn modelId="{9840C8BA-90FD-4F5B-8FC1-88B7E30F729E}" type="presOf" srcId="{DF96ED8B-AC4C-489C-AF91-F325849FD621}" destId="{61DB348E-15F7-4014-8D82-3234FF59B72F}" srcOrd="1" destOrd="0" presId="urn:microsoft.com/office/officeart/2005/8/layout/hierarchy3"/>
    <dgm:cxn modelId="{4CF8CCC2-B10C-4A01-9D7F-6BB17EB62950}" srcId="{2F167F3E-06F9-45D2-9991-9888546A5AD4}" destId="{91F12BAD-D6B4-4627-8F5F-C8A7D4CC4E84}" srcOrd="0" destOrd="0" parTransId="{57EDA83C-6370-4424-848F-36697C3924EB}" sibTransId="{B2124B4C-C84A-452E-ACA5-05A25C61A3CE}"/>
    <dgm:cxn modelId="{4208A7CD-0EAD-4003-AA67-FBE5F1FE28EF}" type="presOf" srcId="{46459436-7B13-46B8-BCD0-F9141417CBBC}" destId="{3805E35D-F149-4347-ABF7-3DD4E148286A}" srcOrd="0" destOrd="0" presId="urn:microsoft.com/office/officeart/2005/8/layout/hierarchy3"/>
    <dgm:cxn modelId="{6C5342D0-CF6A-402D-BD6B-DBCE161102D0}" type="presOf" srcId="{3B5195F6-A05E-4495-94D2-4532395632B7}" destId="{204B79BC-A516-4F56-8F71-FEE25E95AB18}" srcOrd="0" destOrd="0" presId="urn:microsoft.com/office/officeart/2005/8/layout/hierarchy3"/>
    <dgm:cxn modelId="{96867CD8-A1D2-4667-90FD-8B3F571C700D}" srcId="{91F12BAD-D6B4-4627-8F5F-C8A7D4CC4E84}" destId="{5A1D5B6B-D86F-4851-B05B-46BD3736A02C}" srcOrd="1" destOrd="0" parTransId="{A55479EC-7976-4746-9629-E55DC045A53D}" sibTransId="{0499A729-74A5-43A7-8A70-9954CD08E972}"/>
    <dgm:cxn modelId="{E6CA92DC-D03E-4F2A-BC88-AB05666087B7}" type="presOf" srcId="{A55479EC-7976-4746-9629-E55DC045A53D}" destId="{391AA5BB-6A02-421A-AE68-101956CC4099}" srcOrd="0" destOrd="0" presId="urn:microsoft.com/office/officeart/2005/8/layout/hierarchy3"/>
    <dgm:cxn modelId="{9839E3DD-2D46-45B4-BEB6-BF2C105DB4FE}" srcId="{52FF0A3F-1178-42D4-B100-0CE99014C339}" destId="{BE21CD04-3937-4147-9BA1-1A3FBDD53D7B}" srcOrd="0" destOrd="0" parTransId="{D31D4CD4-C21A-4F0F-8A82-30EFA42EC004}" sibTransId="{5D20AF2D-83EE-4D7D-B4BD-4F16C60CF6A5}"/>
    <dgm:cxn modelId="{C01AEEE3-4AE2-493B-86F0-4D194A26990F}" srcId="{2F167F3E-06F9-45D2-9991-9888546A5AD4}" destId="{46459436-7B13-46B8-BCD0-F9141417CBBC}" srcOrd="3" destOrd="0" parTransId="{75FBD1E8-45F5-4A6B-8BF4-DAAD79579D57}" sibTransId="{D5BC3064-DAD3-48EE-BB53-8EA4C9E2FE89}"/>
    <dgm:cxn modelId="{4A9398F3-0671-494B-913F-ED1B95E1793E}" type="presOf" srcId="{C3B7E09B-554E-4A4A-9883-F613CE1ACD01}" destId="{2548041E-B607-4716-84D4-7CF8AB6DCC19}" srcOrd="0" destOrd="0" presId="urn:microsoft.com/office/officeart/2005/8/layout/hierarchy3"/>
    <dgm:cxn modelId="{742258F9-73D0-4646-B2FB-29E6F0BBA4BD}" srcId="{2F167F3E-06F9-45D2-9991-9888546A5AD4}" destId="{DF96ED8B-AC4C-489C-AF91-F325849FD621}" srcOrd="1" destOrd="0" parTransId="{3985ECC8-D666-4654-8DB7-56A808A448BA}" sibTransId="{BFA5B49A-BEC1-4C63-9C9E-25044C2FD99F}"/>
    <dgm:cxn modelId="{A6F823FA-5CF1-BD4A-8819-8DA9D631211C}" type="presOf" srcId="{73C67B69-AD60-844F-8BB4-851F065D664D}" destId="{EDF39592-4F84-1744-9ABF-7BEB60D6A690}" srcOrd="0" destOrd="0" presId="urn:microsoft.com/office/officeart/2005/8/layout/hierarchy3"/>
    <dgm:cxn modelId="{9B6F48FA-305C-6A46-A854-43B785425309}" type="presOf" srcId="{1A4E77E2-68E9-164D-9C85-5E22F584CBDC}" destId="{CC71B955-7533-EF4A-8F73-CF8AAA4C337F}" srcOrd="0" destOrd="0" presId="urn:microsoft.com/office/officeart/2005/8/layout/hierarchy3"/>
    <dgm:cxn modelId="{848EDD35-E1C6-461B-9813-E1C188DA2461}" type="presParOf" srcId="{54CEA94A-986F-45F9-8F1D-D10C68D409EE}" destId="{F19CE275-2AFB-4A92-89C3-BF579C2EBECA}" srcOrd="0" destOrd="0" presId="urn:microsoft.com/office/officeart/2005/8/layout/hierarchy3"/>
    <dgm:cxn modelId="{C3B07378-3F7B-42C6-B462-3D47EA1190F8}" type="presParOf" srcId="{F19CE275-2AFB-4A92-89C3-BF579C2EBECA}" destId="{7CB4BAC2-763A-4F39-959D-BFAECE226385}" srcOrd="0" destOrd="0" presId="urn:microsoft.com/office/officeart/2005/8/layout/hierarchy3"/>
    <dgm:cxn modelId="{8380C6A9-E0AC-4C42-A3B4-F9DEB5CAC3D4}" type="presParOf" srcId="{7CB4BAC2-763A-4F39-959D-BFAECE226385}" destId="{83352808-BDFA-48E4-8987-D9F2FA658F6F}" srcOrd="0" destOrd="0" presId="urn:microsoft.com/office/officeart/2005/8/layout/hierarchy3"/>
    <dgm:cxn modelId="{62AC539E-41D5-4E65-BACE-37B49A9F6878}" type="presParOf" srcId="{7CB4BAC2-763A-4F39-959D-BFAECE226385}" destId="{4EB4D370-7A7F-44D3-A3B4-A8AB5AED62B0}" srcOrd="1" destOrd="0" presId="urn:microsoft.com/office/officeart/2005/8/layout/hierarchy3"/>
    <dgm:cxn modelId="{477B6D0A-A6DE-48B8-A5DC-64698F913D09}" type="presParOf" srcId="{F19CE275-2AFB-4A92-89C3-BF579C2EBECA}" destId="{49FEFC49-9B58-4CC6-87F6-3CDA258A5EEA}" srcOrd="1" destOrd="0" presId="urn:microsoft.com/office/officeart/2005/8/layout/hierarchy3"/>
    <dgm:cxn modelId="{75EC24AB-3076-49BD-8B28-8A5C57572642}" type="presParOf" srcId="{49FEFC49-9B58-4CC6-87F6-3CDA258A5EEA}" destId="{204B79BC-A516-4F56-8F71-FEE25E95AB18}" srcOrd="0" destOrd="0" presId="urn:microsoft.com/office/officeart/2005/8/layout/hierarchy3"/>
    <dgm:cxn modelId="{B19E4776-96BE-4EC7-AD20-B79AF0A23C1A}" type="presParOf" srcId="{49FEFC49-9B58-4CC6-87F6-3CDA258A5EEA}" destId="{2548041E-B607-4716-84D4-7CF8AB6DCC19}" srcOrd="1" destOrd="0" presId="urn:microsoft.com/office/officeart/2005/8/layout/hierarchy3"/>
    <dgm:cxn modelId="{0BE40F5A-CD1E-4786-8340-93021A7E9BC2}" type="presParOf" srcId="{49FEFC49-9B58-4CC6-87F6-3CDA258A5EEA}" destId="{391AA5BB-6A02-421A-AE68-101956CC4099}" srcOrd="2" destOrd="0" presId="urn:microsoft.com/office/officeart/2005/8/layout/hierarchy3"/>
    <dgm:cxn modelId="{1816F607-CADB-4144-824D-32443FDFD8AB}" type="presParOf" srcId="{49FEFC49-9B58-4CC6-87F6-3CDA258A5EEA}" destId="{50AB8C8E-8A94-4AD5-BACC-65BA59920479}" srcOrd="3" destOrd="0" presId="urn:microsoft.com/office/officeart/2005/8/layout/hierarchy3"/>
    <dgm:cxn modelId="{0D083F60-E210-EE46-A210-1C1E82DBC8FC}" type="presParOf" srcId="{49FEFC49-9B58-4CC6-87F6-3CDA258A5EEA}" destId="{CC71B955-7533-EF4A-8F73-CF8AAA4C337F}" srcOrd="4" destOrd="0" presId="urn:microsoft.com/office/officeart/2005/8/layout/hierarchy3"/>
    <dgm:cxn modelId="{E2C49D8C-FA11-8144-B35C-1149BE88F5A8}" type="presParOf" srcId="{49FEFC49-9B58-4CC6-87F6-3CDA258A5EEA}" destId="{FE10FDFD-BC3B-1F46-BCAF-C627F196083F}" srcOrd="5" destOrd="0" presId="urn:microsoft.com/office/officeart/2005/8/layout/hierarchy3"/>
    <dgm:cxn modelId="{3C521FB4-30B5-CE4F-8560-AF85906B60FE}" type="presParOf" srcId="{49FEFC49-9B58-4CC6-87F6-3CDA258A5EEA}" destId="{C8C3A068-0128-4142-A02D-EB65C76E7C81}" srcOrd="6" destOrd="0" presId="urn:microsoft.com/office/officeart/2005/8/layout/hierarchy3"/>
    <dgm:cxn modelId="{E0B9427D-FAC1-1747-86B1-9C508C5FF32A}" type="presParOf" srcId="{49FEFC49-9B58-4CC6-87F6-3CDA258A5EEA}" destId="{06C18838-76CB-5F41-81BD-DAC08A64358A}" srcOrd="7" destOrd="0" presId="urn:microsoft.com/office/officeart/2005/8/layout/hierarchy3"/>
    <dgm:cxn modelId="{FB55FEE2-2244-40B0-A401-06363078BCA6}" type="presParOf" srcId="{54CEA94A-986F-45F9-8F1D-D10C68D409EE}" destId="{476D8B52-B8CD-4E70-A1EA-8FD1D91E96E9}" srcOrd="1" destOrd="0" presId="urn:microsoft.com/office/officeart/2005/8/layout/hierarchy3"/>
    <dgm:cxn modelId="{1D5CBD3C-7964-4843-90D8-92063E1919DD}" type="presParOf" srcId="{476D8B52-B8CD-4E70-A1EA-8FD1D91E96E9}" destId="{1DEAE6F5-6402-497A-A923-DC7A8BABB5E1}" srcOrd="0" destOrd="0" presId="urn:microsoft.com/office/officeart/2005/8/layout/hierarchy3"/>
    <dgm:cxn modelId="{C4E5F970-FCDB-45FB-9AEC-E16B2DD96DCA}" type="presParOf" srcId="{1DEAE6F5-6402-497A-A923-DC7A8BABB5E1}" destId="{897CD513-177F-42BF-A594-BBFB63449774}" srcOrd="0" destOrd="0" presId="urn:microsoft.com/office/officeart/2005/8/layout/hierarchy3"/>
    <dgm:cxn modelId="{F4BA547A-66D7-4327-A701-20BCB8EA0DC2}" type="presParOf" srcId="{1DEAE6F5-6402-497A-A923-DC7A8BABB5E1}" destId="{61DB348E-15F7-4014-8D82-3234FF59B72F}" srcOrd="1" destOrd="0" presId="urn:microsoft.com/office/officeart/2005/8/layout/hierarchy3"/>
    <dgm:cxn modelId="{7494497E-ACA2-4B44-9277-8FEA93CFED1B}" type="presParOf" srcId="{476D8B52-B8CD-4E70-A1EA-8FD1D91E96E9}" destId="{70213EC1-0DBC-4C2A-853A-9175EC2D7EFC}" srcOrd="1" destOrd="0" presId="urn:microsoft.com/office/officeart/2005/8/layout/hierarchy3"/>
    <dgm:cxn modelId="{0E534E4C-7BE0-1742-8519-73B1ED1AFB0F}" type="presParOf" srcId="{70213EC1-0DBC-4C2A-853A-9175EC2D7EFC}" destId="{222BEC80-8D46-DB49-86B3-789FFFCAEB69}" srcOrd="0" destOrd="0" presId="urn:microsoft.com/office/officeart/2005/8/layout/hierarchy3"/>
    <dgm:cxn modelId="{3448A6AD-C188-584B-A2F6-655B9693C64A}" type="presParOf" srcId="{70213EC1-0DBC-4C2A-853A-9175EC2D7EFC}" destId="{EDF39592-4F84-1744-9ABF-7BEB60D6A690}" srcOrd="1" destOrd="0" presId="urn:microsoft.com/office/officeart/2005/8/layout/hierarchy3"/>
    <dgm:cxn modelId="{87896571-735B-4FF7-A85E-9A7911DB684E}" type="presParOf" srcId="{54CEA94A-986F-45F9-8F1D-D10C68D409EE}" destId="{55D10979-FAB9-4C61-B20C-4133298B4E0C}" srcOrd="2" destOrd="0" presId="urn:microsoft.com/office/officeart/2005/8/layout/hierarchy3"/>
    <dgm:cxn modelId="{E765DC45-DC7F-47C4-911E-2180F49465F9}" type="presParOf" srcId="{55D10979-FAB9-4C61-B20C-4133298B4E0C}" destId="{DCCB437E-4BC7-4656-B3FD-9AEABCB1FA53}" srcOrd="0" destOrd="0" presId="urn:microsoft.com/office/officeart/2005/8/layout/hierarchy3"/>
    <dgm:cxn modelId="{9A7A5D3D-FE7F-4F84-9942-B0E2DE2A49C3}" type="presParOf" srcId="{DCCB437E-4BC7-4656-B3FD-9AEABCB1FA53}" destId="{D07078A9-4047-4C73-B3B7-3C970EF1202F}" srcOrd="0" destOrd="0" presId="urn:microsoft.com/office/officeart/2005/8/layout/hierarchy3"/>
    <dgm:cxn modelId="{53ABEA76-7C9E-4657-944E-41F90297FC25}" type="presParOf" srcId="{DCCB437E-4BC7-4656-B3FD-9AEABCB1FA53}" destId="{56D8BD20-7EF1-4A80-A3C0-8BB9B779444F}" srcOrd="1" destOrd="0" presId="urn:microsoft.com/office/officeart/2005/8/layout/hierarchy3"/>
    <dgm:cxn modelId="{7535B6A0-3AEE-4912-B907-F68F509614A3}" type="presParOf" srcId="{55D10979-FAB9-4C61-B20C-4133298B4E0C}" destId="{21D9C5CA-7746-4A8F-9E2B-864168E2A106}" srcOrd="1" destOrd="0" presId="urn:microsoft.com/office/officeart/2005/8/layout/hierarchy3"/>
    <dgm:cxn modelId="{16A496F2-4287-48C7-8637-9B7FD1685A36}" type="presParOf" srcId="{54CEA94A-986F-45F9-8F1D-D10C68D409EE}" destId="{A32AC1BD-CA3B-48C6-BAB3-057815DA0CAB}" srcOrd="3" destOrd="0" presId="urn:microsoft.com/office/officeart/2005/8/layout/hierarchy3"/>
    <dgm:cxn modelId="{90E19CEA-366D-4A1E-B04B-FB4DEA37DD56}" type="presParOf" srcId="{A32AC1BD-CA3B-48C6-BAB3-057815DA0CAB}" destId="{D51370C9-EBC7-4416-AF8F-217B58CDDCF2}" srcOrd="0" destOrd="0" presId="urn:microsoft.com/office/officeart/2005/8/layout/hierarchy3"/>
    <dgm:cxn modelId="{07D53069-4C9A-44AC-AA2D-7395A62229FF}" type="presParOf" srcId="{D51370C9-EBC7-4416-AF8F-217B58CDDCF2}" destId="{3805E35D-F149-4347-ABF7-3DD4E148286A}" srcOrd="0" destOrd="0" presId="urn:microsoft.com/office/officeart/2005/8/layout/hierarchy3"/>
    <dgm:cxn modelId="{BA005F2D-89B2-43B3-A62B-240490F42D1A}" type="presParOf" srcId="{D51370C9-EBC7-4416-AF8F-217B58CDDCF2}" destId="{75C5A617-C238-495B-8748-C110609CE8D0}" srcOrd="1" destOrd="0" presId="urn:microsoft.com/office/officeart/2005/8/layout/hierarchy3"/>
    <dgm:cxn modelId="{99A553A4-B26D-46DB-9E23-51E2E4913AF7}" type="presParOf" srcId="{A32AC1BD-CA3B-48C6-BAB3-057815DA0CAB}" destId="{906C96C5-5873-49E9-A771-6FA0707DF8D0}" srcOrd="1" destOrd="0" presId="urn:microsoft.com/office/officeart/2005/8/layout/hierarchy3"/>
    <dgm:cxn modelId="{80F9A2C2-61AA-3440-99B0-4DFC6D21308F}" type="presParOf" srcId="{906C96C5-5873-49E9-A771-6FA0707DF8D0}" destId="{FC269271-3AB3-6B4C-BBFD-8C8721D64ADC}" srcOrd="0" destOrd="0" presId="urn:microsoft.com/office/officeart/2005/8/layout/hierarchy3"/>
    <dgm:cxn modelId="{ABE27CDB-DC2A-CB4E-846A-D2F24C7B2344}" type="presParOf" srcId="{906C96C5-5873-49E9-A771-6FA0707DF8D0}" destId="{544000B6-9E85-7441-B111-0B5C91B02AB2}" srcOrd="1" destOrd="0" presId="urn:microsoft.com/office/officeart/2005/8/layout/hierarchy3"/>
    <dgm:cxn modelId="{FC3C462C-CAB7-40E1-9316-6316A5650D0D}" type="presParOf" srcId="{54CEA94A-986F-45F9-8F1D-D10C68D409EE}" destId="{8EA5AB1E-FA1F-4917-897A-CCBCCA18D8D4}" srcOrd="4" destOrd="0" presId="urn:microsoft.com/office/officeart/2005/8/layout/hierarchy3"/>
    <dgm:cxn modelId="{120D2467-3724-43A7-8D15-E751C3260FCB}" type="presParOf" srcId="{8EA5AB1E-FA1F-4917-897A-CCBCCA18D8D4}" destId="{7E0D2ECE-4B07-4E7D-BFCC-0990F0506563}" srcOrd="0" destOrd="0" presId="urn:microsoft.com/office/officeart/2005/8/layout/hierarchy3"/>
    <dgm:cxn modelId="{B102016A-9C03-4959-9F0F-CBD5A5DE74CE}" type="presParOf" srcId="{7E0D2ECE-4B07-4E7D-BFCC-0990F0506563}" destId="{F13A69F3-CE81-4844-8DDC-2D5A9E6E0C0C}" srcOrd="0" destOrd="0" presId="urn:microsoft.com/office/officeart/2005/8/layout/hierarchy3"/>
    <dgm:cxn modelId="{50607723-891C-41E9-8B92-05F1C79D3ED8}" type="presParOf" srcId="{7E0D2ECE-4B07-4E7D-BFCC-0990F0506563}" destId="{336D8B51-87EA-465E-BEE5-7D04CC65F35B}" srcOrd="1" destOrd="0" presId="urn:microsoft.com/office/officeart/2005/8/layout/hierarchy3"/>
    <dgm:cxn modelId="{785F8E8F-4637-41BA-809D-F60C525E66A0}" type="presParOf" srcId="{8EA5AB1E-FA1F-4917-897A-CCBCCA18D8D4}" destId="{7ADF8595-FD2B-4D6B-8EEB-F994B2F7938C}" srcOrd="1" destOrd="0" presId="urn:microsoft.com/office/officeart/2005/8/layout/hierarchy3"/>
    <dgm:cxn modelId="{BBBA48E8-182A-4FB8-8F3B-2C698FC6F724}" type="presParOf" srcId="{7ADF8595-FD2B-4D6B-8EEB-F994B2F7938C}" destId="{B7244791-D822-4C4E-96F2-1F9B4914F3F9}" srcOrd="0" destOrd="0" presId="urn:microsoft.com/office/officeart/2005/8/layout/hierarchy3"/>
    <dgm:cxn modelId="{D21CB480-7955-43D2-8232-7F97E57E0518}" type="presParOf" srcId="{7ADF8595-FD2B-4D6B-8EEB-F994B2F7938C}" destId="{69B7FC4F-4E8F-4A1A-9ED4-8B8B300D6FD0}" srcOrd="1" destOrd="0" presId="urn:microsoft.com/office/officeart/2005/8/layout/hierarchy3"/>
    <dgm:cxn modelId="{B6F19751-4FF6-4EB0-A929-EA1D7AFA8D67}" type="presParOf" srcId="{7ADF8595-FD2B-4D6B-8EEB-F994B2F7938C}" destId="{F9CF1827-EF13-4255-A1C8-A13132552F53}" srcOrd="2" destOrd="0" presId="urn:microsoft.com/office/officeart/2005/8/layout/hierarchy3"/>
    <dgm:cxn modelId="{DEE831C3-BC2C-4BAE-B5AF-EEA538EB6A0F}" type="presParOf" srcId="{7ADF8595-FD2B-4D6B-8EEB-F994B2F7938C}" destId="{469E97E4-5013-474B-9A1D-552F9830B19F}" srcOrd="3" destOrd="0" presId="urn:microsoft.com/office/officeart/2005/8/layout/hierarchy3"/>
    <dgm:cxn modelId="{2DE5E039-58B8-4452-951E-5E3EF92AF4F0}" type="presParOf" srcId="{7ADF8595-FD2B-4D6B-8EEB-F994B2F7938C}" destId="{BCCBA8B8-6C5F-44FC-932E-E3FFA2D6AE9C}" srcOrd="4" destOrd="0" presId="urn:microsoft.com/office/officeart/2005/8/layout/hierarchy3"/>
    <dgm:cxn modelId="{E0518EBC-5A4A-40FA-A990-6426F6051EA7}" type="presParOf" srcId="{7ADF8595-FD2B-4D6B-8EEB-F994B2F7938C}" destId="{F1B4AC15-E28C-4D42-B1CA-D6C66A80D91E}" srcOrd="5" destOrd="0" presId="urn:microsoft.com/office/officeart/2005/8/layout/hierarchy3"/>
    <dgm:cxn modelId="{E0C56146-71DD-734F-8DF6-8CE1472B599E}" type="presParOf" srcId="{7ADF8595-FD2B-4D6B-8EEB-F994B2F7938C}" destId="{51F78EA0-3DD3-A54B-B5EF-F3F8119BE2CB}" srcOrd="6" destOrd="0" presId="urn:microsoft.com/office/officeart/2005/8/layout/hierarchy3"/>
    <dgm:cxn modelId="{798EEC60-6684-3F44-AB82-109F87945210}" type="presParOf" srcId="{7ADF8595-FD2B-4D6B-8EEB-F994B2F7938C}" destId="{5323EBF2-BD64-AE43-84EF-E28A9A66D692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2015019" cy="5794505"/>
        <a:chOff x="0" y="0"/>
        <a:chExt cx="12015019" cy="5794505"/>
      </a:xfrm>
    </dsp:grpSpPr>
    <dsp:sp modelId="{83352808-BDFA-48E4-8987-D9F2FA658F6F}">
      <dsp:nvSpPr>
        <dsp:cNvPr id="3" name="Rounded Rectangle 2"/>
        <dsp:cNvSpPr/>
      </dsp:nvSpPr>
      <dsp:spPr bwMode="white">
        <a:xfrm>
          <a:off x="165961" y="0"/>
          <a:ext cx="1931502" cy="965751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38100" tIns="25400" rIns="38100" bIns="254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dirty="0">
              <a:latin typeface="Helvetica" pitchFamily="2" charset="0"/>
            </a:rPr>
            <a:t>Luas Sawah </a:t>
          </a:r>
          <a:r>
            <a:rPr lang="en-US" sz="2000" b="0" i="0" dirty="0" err="1">
              <a:latin typeface="Helvetica" pitchFamily="2" charset="0"/>
            </a:rPr>
            <a:t>Jawa</a:t>
          </a:r>
          <a:endParaRPr lang="en-US" sz="2000" b="0" i="0" dirty="0">
            <a:latin typeface="Helvetica" pitchFamily="2" charset="0"/>
          </a:endParaRPr>
        </a:p>
      </dsp:txBody>
      <dsp:txXfrm>
        <a:off x="165961" y="0"/>
        <a:ext cx="1931502" cy="965751"/>
      </dsp:txXfrm>
    </dsp:sp>
    <dsp:sp modelId="{204B79BC-A516-4F56-8F71-FEE25E95AB18}">
      <dsp:nvSpPr>
        <dsp:cNvPr id="5" name="Freeform 4"/>
        <dsp:cNvSpPr/>
      </dsp:nvSpPr>
      <dsp:spPr bwMode="white">
        <a:xfrm>
          <a:off x="359111" y="965751"/>
          <a:ext cx="193150" cy="724313"/>
        </a:xfrm>
        <a:custGeom>
          <a:avLst/>
          <a:gdLst/>
          <a:ahLst/>
          <a:cxnLst/>
          <a:pathLst>
            <a:path w="304" h="1141">
              <a:moveTo>
                <a:pt x="0" y="0"/>
              </a:moveTo>
              <a:lnTo>
                <a:pt x="0" y="1141"/>
              </a:lnTo>
              <a:lnTo>
                <a:pt x="304" y="1141"/>
              </a:lnTo>
            </a:path>
          </a:pathLst>
        </a:custGeom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Xfrm>
        <a:off x="359111" y="965751"/>
        <a:ext cx="193150" cy="724313"/>
      </dsp:txXfrm>
    </dsp:sp>
    <dsp:sp modelId="{2548041E-B607-4716-84D4-7CF8AB6DCC19}">
      <dsp:nvSpPr>
        <dsp:cNvPr id="6" name="Rounded Rectangle 5"/>
        <dsp:cNvSpPr/>
      </dsp:nvSpPr>
      <dsp:spPr bwMode="white">
        <a:xfrm>
          <a:off x="552261" y="1207189"/>
          <a:ext cx="1545201" cy="965751"/>
        </a:xfrm>
        <a:prstGeom prst="roundRect">
          <a:avLst>
            <a:gd name="adj" fmla="val 10000"/>
          </a:avLst>
        </a:prstGeom>
      </dsp:spPr>
      <dsp:style>
        <a:lnRef idx="2">
          <a:schemeClr val="accent5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34290" tIns="22860" rIns="34290" bIns="2286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dirty="0">
              <a:solidFill>
                <a:schemeClr val="dk1"/>
              </a:solidFill>
              <a:latin typeface="Helvetica" pitchFamily="2" charset="0"/>
            </a:rPr>
            <a:t>5,37 </a:t>
          </a:r>
          <a:r>
            <a:rPr lang="en-US" sz="1800" b="0" i="0" dirty="0" err="1">
              <a:solidFill>
                <a:schemeClr val="dk1"/>
              </a:solidFill>
              <a:latin typeface="Helvetica" pitchFamily="2" charset="0"/>
            </a:rPr>
            <a:t>jt</a:t>
          </a:r>
          <a:r>
            <a:rPr lang="en-US" sz="1800" b="0" i="0" dirty="0">
              <a:solidFill>
                <a:schemeClr val="dk1"/>
              </a:solidFill>
              <a:latin typeface="Helvetica" pitchFamily="2" charset="0"/>
            </a:rPr>
            <a:t> Ha </a:t>
          </a:r>
          <a:br>
            <a:rPr lang="en-US" sz="1800" b="0" i="0" dirty="0">
              <a:solidFill>
                <a:schemeClr val="dk1"/>
              </a:solidFill>
              <a:latin typeface="Helvetica" pitchFamily="2" charset="0"/>
            </a:rPr>
          </a:br>
          <a:r>
            <a:rPr lang="en-US" sz="1800" b="0" i="0" dirty="0">
              <a:solidFill>
                <a:schemeClr val="dk1"/>
              </a:solidFill>
              <a:latin typeface="Helvetica" pitchFamily="2" charset="0"/>
            </a:rPr>
            <a:t>2019</a:t>
          </a:r>
          <a:endParaRPr>
            <a:solidFill>
              <a:schemeClr val="dk1"/>
            </a:solidFill>
          </a:endParaRPr>
        </a:p>
      </dsp:txBody>
      <dsp:txXfrm>
        <a:off x="552261" y="1207189"/>
        <a:ext cx="1545201" cy="965751"/>
      </dsp:txXfrm>
    </dsp:sp>
    <dsp:sp modelId="{391AA5BB-6A02-421A-AE68-101956CC4099}">
      <dsp:nvSpPr>
        <dsp:cNvPr id="7" name="Freeform 6"/>
        <dsp:cNvSpPr/>
      </dsp:nvSpPr>
      <dsp:spPr bwMode="white">
        <a:xfrm>
          <a:off x="359111" y="965751"/>
          <a:ext cx="193150" cy="1931502"/>
        </a:xfrm>
        <a:custGeom>
          <a:avLst/>
          <a:gdLst/>
          <a:ahLst/>
          <a:cxnLst/>
          <a:pathLst>
            <a:path w="304" h="3042">
              <a:moveTo>
                <a:pt x="0" y="0"/>
              </a:moveTo>
              <a:lnTo>
                <a:pt x="0" y="3042"/>
              </a:lnTo>
              <a:lnTo>
                <a:pt x="304" y="3042"/>
              </a:lnTo>
            </a:path>
          </a:pathLst>
        </a:custGeom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Xfrm>
        <a:off x="359111" y="965751"/>
        <a:ext cx="193150" cy="1931502"/>
      </dsp:txXfrm>
    </dsp:sp>
    <dsp:sp modelId="{50AB8C8E-8A94-4AD5-BACC-65BA59920479}">
      <dsp:nvSpPr>
        <dsp:cNvPr id="8" name="Rounded Rectangle 7"/>
        <dsp:cNvSpPr/>
      </dsp:nvSpPr>
      <dsp:spPr bwMode="white">
        <a:xfrm>
          <a:off x="552261" y="2414377"/>
          <a:ext cx="1545201" cy="965751"/>
        </a:xfrm>
        <a:prstGeom prst="roundRect">
          <a:avLst>
            <a:gd name="adj" fmla="val 10000"/>
          </a:avLst>
        </a:prstGeom>
      </dsp:spPr>
      <dsp:style>
        <a:lnRef idx="2">
          <a:schemeClr val="accent5">
            <a:hueOff val="-753333"/>
            <a:satOff val="-1916"/>
            <a:lumOff val="-1306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34290" tIns="22860" rIns="34290" bIns="2286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dirty="0">
              <a:solidFill>
                <a:schemeClr val="dk1"/>
              </a:solidFill>
              <a:latin typeface="Helvetica" pitchFamily="2" charset="0"/>
            </a:rPr>
            <a:t>5,44 </a:t>
          </a:r>
          <a:r>
            <a:rPr lang="en-US" sz="1800" b="0" i="0" dirty="0" err="1">
              <a:solidFill>
                <a:schemeClr val="dk1"/>
              </a:solidFill>
              <a:latin typeface="Helvetica" pitchFamily="2" charset="0"/>
            </a:rPr>
            <a:t>jt</a:t>
          </a:r>
          <a:r>
            <a:rPr lang="en-US" sz="1800" b="0" i="0" dirty="0">
              <a:solidFill>
                <a:schemeClr val="dk1"/>
              </a:solidFill>
              <a:latin typeface="Helvetica" pitchFamily="2" charset="0"/>
            </a:rPr>
            <a:t> Ha</a:t>
          </a:r>
          <a:br>
            <a:rPr lang="en-US" sz="1800" b="0" i="0" dirty="0">
              <a:solidFill>
                <a:schemeClr val="dk1"/>
              </a:solidFill>
              <a:latin typeface="Helvetica" pitchFamily="2" charset="0"/>
            </a:rPr>
          </a:br>
          <a:r>
            <a:rPr lang="en-US" sz="1800" b="0" i="0" dirty="0">
              <a:solidFill>
                <a:schemeClr val="dk1"/>
              </a:solidFill>
              <a:latin typeface="Helvetica" pitchFamily="2" charset="0"/>
            </a:rPr>
            <a:t>2020</a:t>
          </a:r>
          <a:endParaRPr>
            <a:solidFill>
              <a:schemeClr val="dk1"/>
            </a:solidFill>
          </a:endParaRPr>
        </a:p>
      </dsp:txBody>
      <dsp:txXfrm>
        <a:off x="552261" y="2414377"/>
        <a:ext cx="1545201" cy="965751"/>
      </dsp:txXfrm>
    </dsp:sp>
    <dsp:sp modelId="{CC71B955-7533-EF4A-8F73-CF8AAA4C337F}">
      <dsp:nvSpPr>
        <dsp:cNvPr id="9" name="Freeform 8"/>
        <dsp:cNvSpPr/>
      </dsp:nvSpPr>
      <dsp:spPr bwMode="white">
        <a:xfrm>
          <a:off x="359111" y="965751"/>
          <a:ext cx="193150" cy="3138690"/>
        </a:xfrm>
        <a:custGeom>
          <a:avLst/>
          <a:gdLst/>
          <a:ahLst/>
          <a:cxnLst/>
          <a:pathLst>
            <a:path w="304" h="4943">
              <a:moveTo>
                <a:pt x="0" y="0"/>
              </a:moveTo>
              <a:lnTo>
                <a:pt x="0" y="4943"/>
              </a:lnTo>
              <a:lnTo>
                <a:pt x="304" y="4943"/>
              </a:lnTo>
            </a:path>
          </a:pathLst>
        </a:custGeom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Xfrm>
        <a:off x="359111" y="965751"/>
        <a:ext cx="193150" cy="3138690"/>
      </dsp:txXfrm>
    </dsp:sp>
    <dsp:sp modelId="{FE10FDFD-BC3B-1F46-BCAF-C627F196083F}">
      <dsp:nvSpPr>
        <dsp:cNvPr id="10" name="Rounded Rectangle 9"/>
        <dsp:cNvSpPr/>
      </dsp:nvSpPr>
      <dsp:spPr bwMode="white">
        <a:xfrm>
          <a:off x="552261" y="3621566"/>
          <a:ext cx="1545201" cy="965751"/>
        </a:xfrm>
        <a:prstGeom prst="roundRect">
          <a:avLst>
            <a:gd name="adj" fmla="val 10000"/>
          </a:avLst>
        </a:prstGeom>
      </dsp:spPr>
      <dsp:style>
        <a:lnRef idx="2">
          <a:schemeClr val="accent5">
            <a:hueOff val="-1506666"/>
            <a:satOff val="-3833"/>
            <a:lumOff val="-2613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34290" tIns="22860" rIns="34290" bIns="2286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dirty="0">
              <a:solidFill>
                <a:schemeClr val="dk1"/>
              </a:solidFill>
              <a:latin typeface="Helvetica" pitchFamily="2" charset="0"/>
            </a:rPr>
            <a:t>5,47 </a:t>
          </a:r>
          <a:r>
            <a:rPr lang="en-US" sz="1800" b="0" i="0" dirty="0" err="1">
              <a:solidFill>
                <a:schemeClr val="dk1"/>
              </a:solidFill>
              <a:latin typeface="Helvetica" pitchFamily="2" charset="0"/>
            </a:rPr>
            <a:t>jt</a:t>
          </a:r>
          <a:r>
            <a:rPr lang="en-US" sz="1800" b="0" i="0" dirty="0">
              <a:solidFill>
                <a:schemeClr val="dk1"/>
              </a:solidFill>
              <a:latin typeface="Helvetica" pitchFamily="2" charset="0"/>
            </a:rPr>
            <a:t> Ha</a:t>
          </a:r>
          <a:br>
            <a:rPr lang="en-US" sz="1800" b="0" i="0" dirty="0">
              <a:solidFill>
                <a:schemeClr val="dk1"/>
              </a:solidFill>
              <a:latin typeface="Helvetica" pitchFamily="2" charset="0"/>
            </a:rPr>
          </a:br>
          <a:r>
            <a:rPr lang="en-US" sz="1800" b="0" i="0" dirty="0">
              <a:solidFill>
                <a:schemeClr val="dk1"/>
              </a:solidFill>
              <a:latin typeface="Helvetica" pitchFamily="2" charset="0"/>
            </a:rPr>
            <a:t>(2021)</a:t>
          </a:r>
          <a:endParaRPr>
            <a:solidFill>
              <a:schemeClr val="dk1"/>
            </a:solidFill>
          </a:endParaRPr>
        </a:p>
      </dsp:txBody>
      <dsp:txXfrm>
        <a:off x="552261" y="3621566"/>
        <a:ext cx="1545201" cy="965751"/>
      </dsp:txXfrm>
    </dsp:sp>
    <dsp:sp modelId="{C8C3A068-0128-4142-A02D-EB65C76E7C81}">
      <dsp:nvSpPr>
        <dsp:cNvPr id="11" name="Freeform 10"/>
        <dsp:cNvSpPr/>
      </dsp:nvSpPr>
      <dsp:spPr bwMode="white">
        <a:xfrm>
          <a:off x="359111" y="965751"/>
          <a:ext cx="193150" cy="4345879"/>
        </a:xfrm>
        <a:custGeom>
          <a:avLst/>
          <a:gdLst/>
          <a:ahLst/>
          <a:cxnLst/>
          <a:pathLst>
            <a:path w="304" h="6844">
              <a:moveTo>
                <a:pt x="0" y="0"/>
              </a:moveTo>
              <a:lnTo>
                <a:pt x="0" y="6844"/>
              </a:lnTo>
              <a:lnTo>
                <a:pt x="304" y="6844"/>
              </a:lnTo>
            </a:path>
          </a:pathLst>
        </a:custGeom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Xfrm>
        <a:off x="359111" y="965751"/>
        <a:ext cx="193150" cy="4345879"/>
      </dsp:txXfrm>
    </dsp:sp>
    <dsp:sp modelId="{06C18838-76CB-5F41-81BD-DAC08A64358A}">
      <dsp:nvSpPr>
        <dsp:cNvPr id="12" name="Rounded Rectangle 11"/>
        <dsp:cNvSpPr/>
      </dsp:nvSpPr>
      <dsp:spPr bwMode="white">
        <a:xfrm>
          <a:off x="552261" y="4828754"/>
          <a:ext cx="1545201" cy="965751"/>
        </a:xfrm>
        <a:prstGeom prst="roundRect">
          <a:avLst>
            <a:gd name="adj" fmla="val 10000"/>
          </a:avLst>
        </a:prstGeom>
      </dsp:spPr>
      <dsp:style>
        <a:lnRef idx="2">
          <a:schemeClr val="accent5">
            <a:hueOff val="-2260000"/>
            <a:satOff val="-5751"/>
            <a:lumOff val="-3921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34290" tIns="22860" rIns="34290" bIns="2286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>
              <a:solidFill>
                <a:schemeClr val="dk1"/>
              </a:solidFill>
            </a:rPr>
            <a:t>5,54 jt Ha (2022)</a:t>
          </a:r>
          <a:endParaRPr lang="en-US" sz="1800" b="0" i="0" dirty="0">
            <a:solidFill>
              <a:schemeClr val="dk1"/>
            </a:solidFill>
            <a:latin typeface="Helvetica" pitchFamily="2" charset="0"/>
          </a:endParaRPr>
        </a:p>
      </dsp:txBody>
      <dsp:txXfrm>
        <a:off x="552261" y="4828754"/>
        <a:ext cx="1545201" cy="965751"/>
      </dsp:txXfrm>
    </dsp:sp>
    <dsp:sp modelId="{897CD513-177F-42BF-A594-BBFB63449774}">
      <dsp:nvSpPr>
        <dsp:cNvPr id="13" name="Rounded Rectangle 12"/>
        <dsp:cNvSpPr/>
      </dsp:nvSpPr>
      <dsp:spPr bwMode="white">
        <a:xfrm>
          <a:off x="2580338" y="0"/>
          <a:ext cx="1931502" cy="965751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hueOff val="-1695000"/>
            <a:satOff val="-4313"/>
            <a:lumOff val="-294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38100" tIns="25400" rIns="38100" bIns="254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dirty="0" err="1">
              <a:latin typeface="Helvetica" pitchFamily="2" charset="0"/>
            </a:rPr>
            <a:t>Alih</a:t>
          </a:r>
          <a:r>
            <a:rPr lang="en-US" sz="2000" b="0" i="0" dirty="0">
              <a:latin typeface="Helvetica" pitchFamily="2" charset="0"/>
            </a:rPr>
            <a:t> </a:t>
          </a:r>
          <a:r>
            <a:rPr lang="en-US" sz="2000" b="0" i="0" dirty="0" err="1">
              <a:latin typeface="Helvetica" pitchFamily="2" charset="0"/>
            </a:rPr>
            <a:t>Fungsi</a:t>
          </a:r>
          <a:r>
            <a:rPr lang="en-US" sz="2000" b="0" i="0" dirty="0">
              <a:latin typeface="Helvetica" pitchFamily="2" charset="0"/>
            </a:rPr>
            <a:t> </a:t>
          </a:r>
          <a:r>
            <a:rPr lang="en-US" sz="2000" b="0" i="0" dirty="0" err="1">
              <a:latin typeface="Helvetica" pitchFamily="2" charset="0"/>
            </a:rPr>
            <a:t>lahan</a:t>
          </a:r>
          <a:endParaRPr lang="en-US" sz="2000" b="0" i="0" dirty="0">
            <a:latin typeface="Helvetica" pitchFamily="2" charset="0"/>
          </a:endParaRPr>
        </a:p>
      </dsp:txBody>
      <dsp:txXfrm>
        <a:off x="2580338" y="0"/>
        <a:ext cx="1931502" cy="965751"/>
      </dsp:txXfrm>
    </dsp:sp>
    <dsp:sp modelId="{222BEC80-8D46-DB49-86B3-789FFFCAEB69}">
      <dsp:nvSpPr>
        <dsp:cNvPr id="15" name="Freeform 14"/>
        <dsp:cNvSpPr/>
      </dsp:nvSpPr>
      <dsp:spPr bwMode="white">
        <a:xfrm>
          <a:off x="2773488" y="965751"/>
          <a:ext cx="193150" cy="724313"/>
        </a:xfrm>
        <a:custGeom>
          <a:avLst/>
          <a:gdLst/>
          <a:ahLst/>
          <a:cxnLst/>
          <a:pathLst>
            <a:path w="304" h="1141">
              <a:moveTo>
                <a:pt x="0" y="0"/>
              </a:moveTo>
              <a:lnTo>
                <a:pt x="0" y="1141"/>
              </a:lnTo>
              <a:lnTo>
                <a:pt x="304" y="1141"/>
              </a:lnTo>
            </a:path>
          </a:pathLst>
        </a:custGeom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Xfrm>
        <a:off x="2773488" y="965751"/>
        <a:ext cx="193150" cy="724313"/>
      </dsp:txXfrm>
    </dsp:sp>
    <dsp:sp modelId="{EDF39592-4F84-1744-9ABF-7BEB60D6A690}">
      <dsp:nvSpPr>
        <dsp:cNvPr id="16" name="Rounded Rectangle 15"/>
        <dsp:cNvSpPr/>
      </dsp:nvSpPr>
      <dsp:spPr bwMode="white">
        <a:xfrm>
          <a:off x="2966638" y="1207189"/>
          <a:ext cx="1545201" cy="965751"/>
        </a:xfrm>
        <a:prstGeom prst="roundRect">
          <a:avLst>
            <a:gd name="adj" fmla="val 10000"/>
          </a:avLst>
        </a:prstGeom>
      </dsp:spPr>
      <dsp:style>
        <a:lnRef idx="2">
          <a:schemeClr val="accent5">
            <a:hueOff val="-3013333"/>
            <a:satOff val="-7668"/>
            <a:lumOff val="-5228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26670" tIns="17780" rIns="26670" bIns="1778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b="0" i="0" dirty="0">
              <a:solidFill>
                <a:schemeClr val="dk1"/>
              </a:solidFill>
              <a:latin typeface="Helvetica" pitchFamily="2" charset="0"/>
            </a:rPr>
            <a:t>Perumahan </a:t>
          </a:r>
          <a:endParaRPr lang="id-ID" b="0" i="0" dirty="0">
            <a:solidFill>
              <a:schemeClr val="dk1"/>
            </a:solidFill>
            <a:latin typeface="Helvetica" pitchFamily="2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b="0" i="0" dirty="0">
              <a:solidFill>
                <a:schemeClr val="dk1"/>
              </a:solidFill>
              <a:latin typeface="Helvetica" pitchFamily="2" charset="0"/>
            </a:rPr>
            <a:t>Industri</a:t>
          </a:r>
          <a:endParaRPr lang="id-ID" b="0" i="0" dirty="0">
            <a:solidFill>
              <a:schemeClr val="dk1"/>
            </a:solidFill>
            <a:latin typeface="Helvetica" pitchFamily="2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b="0" i="0" dirty="0">
              <a:solidFill>
                <a:schemeClr val="dk1"/>
              </a:solidFill>
              <a:latin typeface="Helvetica" pitchFamily="2" charset="0"/>
            </a:rPr>
            <a:t>Wisata</a:t>
          </a:r>
          <a:endParaRPr>
            <a:solidFill>
              <a:schemeClr val="dk1"/>
            </a:solidFill>
          </a:endParaRPr>
        </a:p>
      </dsp:txBody>
      <dsp:txXfrm>
        <a:off x="2966638" y="1207189"/>
        <a:ext cx="1545201" cy="965751"/>
      </dsp:txXfrm>
    </dsp:sp>
    <dsp:sp modelId="{D07078A9-4047-4C73-B3B7-3C970EF1202F}">
      <dsp:nvSpPr>
        <dsp:cNvPr id="17" name="Rounded Rectangle 16"/>
        <dsp:cNvSpPr/>
      </dsp:nvSpPr>
      <dsp:spPr bwMode="white">
        <a:xfrm>
          <a:off x="4994715" y="0"/>
          <a:ext cx="1931502" cy="965751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hueOff val="-3390000"/>
            <a:satOff val="-8626"/>
            <a:lumOff val="-5881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38100" tIns="25400" rIns="38100" bIns="254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dirty="0">
              <a:latin typeface="Helvetica" pitchFamily="2" charset="0"/>
            </a:rPr>
            <a:t>Luas </a:t>
          </a:r>
          <a:r>
            <a:rPr lang="en-US" sz="2000" b="0" i="0" dirty="0" err="1">
              <a:latin typeface="Helvetica" pitchFamily="2" charset="0"/>
            </a:rPr>
            <a:t>Alih</a:t>
          </a:r>
          <a:r>
            <a:rPr lang="en-US" sz="2000" b="0" i="0" dirty="0">
              <a:latin typeface="Helvetica" pitchFamily="2" charset="0"/>
            </a:rPr>
            <a:t> </a:t>
          </a:r>
          <a:r>
            <a:rPr lang="en-US" sz="2000" b="0" i="0" dirty="0" err="1">
              <a:latin typeface="Helvetica" pitchFamily="2" charset="0"/>
            </a:rPr>
            <a:t>fungsi</a:t>
          </a:r>
          <a:r>
            <a:rPr lang="en-US" sz="2000" b="0" i="0" dirty="0">
              <a:latin typeface="Helvetica" pitchFamily="2" charset="0"/>
            </a:rPr>
            <a:t> </a:t>
          </a:r>
          <a:r>
            <a:rPr lang="en-US" sz="2000" b="0" i="0" dirty="0" err="1">
              <a:latin typeface="Helvetica" pitchFamily="2" charset="0"/>
            </a:rPr>
            <a:t>lahan</a:t>
          </a:r>
          <a:endParaRPr lang="en-US" sz="2000" b="0" i="0" dirty="0">
            <a:latin typeface="Helvetica" pitchFamily="2" charset="0"/>
          </a:endParaRPr>
        </a:p>
      </dsp:txBody>
      <dsp:txXfrm>
        <a:off x="4994715" y="0"/>
        <a:ext cx="1931502" cy="965751"/>
      </dsp:txXfrm>
    </dsp:sp>
    <dsp:sp modelId="{3805E35D-F149-4347-ABF7-3DD4E148286A}">
      <dsp:nvSpPr>
        <dsp:cNvPr id="19" name="Rounded Rectangle 18"/>
        <dsp:cNvSpPr/>
      </dsp:nvSpPr>
      <dsp:spPr bwMode="white">
        <a:xfrm>
          <a:off x="7409092" y="0"/>
          <a:ext cx="1931502" cy="965751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hueOff val="-5085000"/>
            <a:satOff val="-12940"/>
            <a:lumOff val="-8823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38100" tIns="25400" rIns="38100" bIns="254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dirty="0" err="1">
              <a:latin typeface="Helvetica" pitchFamily="2" charset="0"/>
            </a:rPr>
            <a:t>Produksi</a:t>
          </a:r>
          <a:r>
            <a:rPr lang="en-US" sz="2000" b="0" i="0" baseline="0" dirty="0">
              <a:latin typeface="Helvetica" pitchFamily="2" charset="0"/>
            </a:rPr>
            <a:t> </a:t>
          </a:r>
          <a:r>
            <a:rPr lang="en-US" sz="2000" b="0" i="0" baseline="0" dirty="0" err="1">
              <a:latin typeface="Helvetica" pitchFamily="2" charset="0"/>
            </a:rPr>
            <a:t>Padi</a:t>
          </a:r>
          <a:r>
            <a:rPr lang="en-US" sz="2000" b="0" i="0" baseline="0" dirty="0">
              <a:latin typeface="Helvetica" pitchFamily="2" charset="0"/>
            </a:rPr>
            <a:t> </a:t>
          </a:r>
          <a:r>
            <a:rPr lang="en-US" sz="2000" b="0" i="0" baseline="0" dirty="0" err="1">
              <a:latin typeface="Helvetica" pitchFamily="2" charset="0"/>
            </a:rPr>
            <a:t>pulau</a:t>
          </a:r>
          <a:r>
            <a:rPr lang="en-US" sz="2000" b="0" i="0" baseline="0" dirty="0">
              <a:latin typeface="Helvetica" pitchFamily="2" charset="0"/>
            </a:rPr>
            <a:t> </a:t>
          </a:r>
          <a:r>
            <a:rPr lang="en-US" sz="2000" b="0" i="0" baseline="0" dirty="0" err="1">
              <a:latin typeface="Helvetica" pitchFamily="2" charset="0"/>
            </a:rPr>
            <a:t>Jawa</a:t>
          </a:r>
          <a:endParaRPr lang="en-US" sz="2000" b="0" i="0" dirty="0">
            <a:latin typeface="Helvetica" pitchFamily="2" charset="0"/>
          </a:endParaRPr>
        </a:p>
      </dsp:txBody>
      <dsp:txXfrm>
        <a:off x="7409092" y="0"/>
        <a:ext cx="1931502" cy="965751"/>
      </dsp:txXfrm>
    </dsp:sp>
    <dsp:sp modelId="{FC269271-3AB3-6B4C-BBFD-8C8721D64ADC}">
      <dsp:nvSpPr>
        <dsp:cNvPr id="21" name="Freeform 20"/>
        <dsp:cNvSpPr/>
      </dsp:nvSpPr>
      <dsp:spPr bwMode="white">
        <a:xfrm>
          <a:off x="7602242" y="965751"/>
          <a:ext cx="193150" cy="724313"/>
        </a:xfrm>
        <a:custGeom>
          <a:avLst/>
          <a:gdLst/>
          <a:ahLst/>
          <a:cxnLst/>
          <a:pathLst>
            <a:path w="304" h="1141">
              <a:moveTo>
                <a:pt x="0" y="0"/>
              </a:moveTo>
              <a:lnTo>
                <a:pt x="0" y="1141"/>
              </a:lnTo>
              <a:lnTo>
                <a:pt x="304" y="1141"/>
              </a:lnTo>
            </a:path>
          </a:pathLst>
        </a:custGeom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Xfrm>
        <a:off x="7602242" y="965751"/>
        <a:ext cx="193150" cy="724313"/>
      </dsp:txXfrm>
    </dsp:sp>
    <dsp:sp modelId="{544000B6-9E85-7441-B111-0B5C91B02AB2}">
      <dsp:nvSpPr>
        <dsp:cNvPr id="22" name="Rounded Rectangle 21"/>
        <dsp:cNvSpPr/>
      </dsp:nvSpPr>
      <dsp:spPr bwMode="white">
        <a:xfrm>
          <a:off x="7795392" y="1207189"/>
          <a:ext cx="2025589" cy="965751"/>
        </a:xfrm>
        <a:prstGeom prst="roundRect">
          <a:avLst>
            <a:gd name="adj" fmla="val 10000"/>
          </a:avLst>
        </a:prstGeom>
      </dsp:spPr>
      <dsp:style>
        <a:lnRef idx="2">
          <a:schemeClr val="accent5">
            <a:hueOff val="-3766666"/>
            <a:satOff val="-9585"/>
            <a:lumOff val="-6535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26670" tIns="17780" rIns="26670" bIns="1778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b="0" i="0" dirty="0">
              <a:solidFill>
                <a:schemeClr val="dk1"/>
              </a:solidFill>
              <a:latin typeface="Helvetica" pitchFamily="2" charset="0"/>
            </a:rPr>
            <a:t>31 juta ton</a:t>
          </a:r>
          <a:br>
            <a:rPr lang="id-ID" b="0" i="0" dirty="0">
              <a:solidFill>
                <a:schemeClr val="dk1"/>
              </a:solidFill>
              <a:latin typeface="Helvetica" pitchFamily="2" charset="0"/>
            </a:rPr>
          </a:br>
          <a:r>
            <a:rPr lang="id-ID" b="0" i="0" dirty="0">
              <a:solidFill>
                <a:schemeClr val="dk1"/>
              </a:solidFill>
              <a:latin typeface="Helvetica" pitchFamily="2" charset="0"/>
            </a:rPr>
            <a:t>2021 (0,17%)</a:t>
          </a:r>
          <a:endParaRPr>
            <a:solidFill>
              <a:schemeClr val="dk1"/>
            </a:solidFill>
          </a:endParaRPr>
        </a:p>
      </dsp:txBody>
      <dsp:txXfrm>
        <a:off x="7795392" y="1207189"/>
        <a:ext cx="2025589" cy="965751"/>
      </dsp:txXfrm>
    </dsp:sp>
    <dsp:sp modelId="{F13A69F3-CE81-4844-8DDC-2D5A9E6E0C0C}">
      <dsp:nvSpPr>
        <dsp:cNvPr id="23" name="Rounded Rectangle 22"/>
        <dsp:cNvSpPr/>
      </dsp:nvSpPr>
      <dsp:spPr bwMode="white">
        <a:xfrm>
          <a:off x="9917556" y="0"/>
          <a:ext cx="1931502" cy="965751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hueOff val="-6780000"/>
            <a:satOff val="-17254"/>
            <a:lumOff val="-1176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45719" tIns="30480" rIns="45719" bIns="304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dirty="0" err="1">
              <a:latin typeface="Helvetica" pitchFamily="2" charset="0"/>
            </a:rPr>
            <a:t>Populasi</a:t>
          </a:r>
          <a:r>
            <a:rPr lang="en-US" sz="2400" b="0" i="0" dirty="0">
              <a:latin typeface="Helvetica" pitchFamily="2" charset="0"/>
            </a:rPr>
            <a:t> </a:t>
          </a:r>
          <a:r>
            <a:rPr lang="en-US" sz="2400" b="0" i="0" dirty="0" err="1">
              <a:latin typeface="Helvetica" pitchFamily="2" charset="0"/>
            </a:rPr>
            <a:t>Pulau</a:t>
          </a:r>
          <a:r>
            <a:rPr lang="en-US" sz="2400" b="0" i="0" dirty="0">
              <a:latin typeface="Helvetica" pitchFamily="2" charset="0"/>
            </a:rPr>
            <a:t> </a:t>
          </a:r>
          <a:r>
            <a:rPr lang="en-US" sz="2400" b="0" i="0" dirty="0" err="1">
              <a:latin typeface="Helvetica" pitchFamily="2" charset="0"/>
            </a:rPr>
            <a:t>Jawa</a:t>
          </a:r>
          <a:endParaRPr lang="en-US" sz="2400" b="0" i="0" dirty="0">
            <a:latin typeface="Helvetica" pitchFamily="2" charset="0"/>
          </a:endParaRPr>
        </a:p>
      </dsp:txBody>
      <dsp:txXfrm>
        <a:off x="9917556" y="0"/>
        <a:ext cx="1931502" cy="965751"/>
      </dsp:txXfrm>
    </dsp:sp>
    <dsp:sp modelId="{B7244791-D822-4C4E-96F2-1F9B4914F3F9}">
      <dsp:nvSpPr>
        <dsp:cNvPr id="25" name="Freeform 24"/>
        <dsp:cNvSpPr/>
      </dsp:nvSpPr>
      <dsp:spPr bwMode="white">
        <a:xfrm>
          <a:off x="10110707" y="965751"/>
          <a:ext cx="193150" cy="724313"/>
        </a:xfrm>
        <a:custGeom>
          <a:avLst/>
          <a:gdLst/>
          <a:ahLst/>
          <a:cxnLst/>
          <a:pathLst>
            <a:path w="304" h="1141">
              <a:moveTo>
                <a:pt x="0" y="0"/>
              </a:moveTo>
              <a:lnTo>
                <a:pt x="0" y="1141"/>
              </a:lnTo>
              <a:lnTo>
                <a:pt x="304" y="1141"/>
              </a:lnTo>
            </a:path>
          </a:pathLst>
        </a:custGeom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Xfrm>
        <a:off x="10110707" y="965751"/>
        <a:ext cx="193150" cy="724313"/>
      </dsp:txXfrm>
    </dsp:sp>
    <dsp:sp modelId="{69B7FC4F-4E8F-4A1A-9ED4-8B8B300D6FD0}">
      <dsp:nvSpPr>
        <dsp:cNvPr id="26" name="Rounded Rectangle 25"/>
        <dsp:cNvSpPr/>
      </dsp:nvSpPr>
      <dsp:spPr bwMode="white">
        <a:xfrm>
          <a:off x="10303857" y="1207189"/>
          <a:ext cx="1545201" cy="965751"/>
        </a:xfrm>
        <a:prstGeom prst="roundRect">
          <a:avLst>
            <a:gd name="adj" fmla="val 10000"/>
          </a:avLst>
        </a:prstGeom>
      </dsp:spPr>
      <dsp:style>
        <a:lnRef idx="2">
          <a:schemeClr val="accent5">
            <a:hueOff val="-4520000"/>
            <a:satOff val="-11502"/>
            <a:lumOff val="-7842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38100" tIns="25400" rIns="38100" bIns="2540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dirty="0">
              <a:solidFill>
                <a:schemeClr val="dk1"/>
              </a:solidFill>
              <a:latin typeface="Helvetica" pitchFamily="2" charset="0"/>
            </a:rPr>
            <a:t>150,4 </a:t>
          </a:r>
          <a:r>
            <a:rPr lang="en-US" sz="2000" b="0" i="0" dirty="0" err="1">
              <a:solidFill>
                <a:schemeClr val="dk1"/>
              </a:solidFill>
              <a:latin typeface="Helvetica" pitchFamily="2" charset="0"/>
            </a:rPr>
            <a:t>jt</a:t>
          </a:r>
          <a:r>
            <a:rPr lang="en-US" sz="2000" b="0" i="0" dirty="0">
              <a:solidFill>
                <a:schemeClr val="dk1"/>
              </a:solidFill>
              <a:latin typeface="Helvetica" pitchFamily="2" charset="0"/>
            </a:rPr>
            <a:t> </a:t>
          </a:r>
          <a:r>
            <a:rPr lang="en-US" sz="2000" b="0" i="0" dirty="0" err="1">
              <a:solidFill>
                <a:schemeClr val="dk1"/>
              </a:solidFill>
              <a:latin typeface="Helvetica" pitchFamily="2" charset="0"/>
            </a:rPr>
            <a:t>jiwa</a:t>
          </a:r>
          <a:r>
            <a:rPr lang="en-US" sz="2000" b="0" i="0" dirty="0">
              <a:solidFill>
                <a:schemeClr val="dk1"/>
              </a:solidFill>
              <a:latin typeface="Helvetica" pitchFamily="2" charset="0"/>
            </a:rPr>
            <a:t> (2019)</a:t>
          </a:r>
          <a:endParaRPr>
            <a:solidFill>
              <a:schemeClr val="dk1"/>
            </a:solidFill>
          </a:endParaRPr>
        </a:p>
      </dsp:txBody>
      <dsp:txXfrm>
        <a:off x="10303857" y="1207189"/>
        <a:ext cx="1545201" cy="965751"/>
      </dsp:txXfrm>
    </dsp:sp>
    <dsp:sp modelId="{F9CF1827-EF13-4255-A1C8-A13132552F53}">
      <dsp:nvSpPr>
        <dsp:cNvPr id="27" name="Freeform 26"/>
        <dsp:cNvSpPr/>
      </dsp:nvSpPr>
      <dsp:spPr bwMode="white">
        <a:xfrm>
          <a:off x="10110707" y="965751"/>
          <a:ext cx="197971" cy="1965158"/>
        </a:xfrm>
        <a:custGeom>
          <a:avLst/>
          <a:gdLst/>
          <a:ahLst/>
          <a:cxnLst/>
          <a:pathLst>
            <a:path w="312" h="3095">
              <a:moveTo>
                <a:pt x="0" y="0"/>
              </a:moveTo>
              <a:lnTo>
                <a:pt x="0" y="3095"/>
              </a:lnTo>
              <a:lnTo>
                <a:pt x="312" y="3095"/>
              </a:lnTo>
            </a:path>
          </a:pathLst>
        </a:custGeom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Xfrm>
        <a:off x="10110707" y="965751"/>
        <a:ext cx="197971" cy="1965158"/>
      </dsp:txXfrm>
    </dsp:sp>
    <dsp:sp modelId="{469E97E4-5013-474B-9A1D-552F9830B19F}">
      <dsp:nvSpPr>
        <dsp:cNvPr id="28" name="Rounded Rectangle 27"/>
        <dsp:cNvSpPr/>
      </dsp:nvSpPr>
      <dsp:spPr bwMode="white">
        <a:xfrm>
          <a:off x="10308678" y="2448033"/>
          <a:ext cx="1545201" cy="965751"/>
        </a:xfrm>
        <a:prstGeom prst="roundRect">
          <a:avLst>
            <a:gd name="adj" fmla="val 10000"/>
          </a:avLst>
        </a:prstGeom>
      </dsp:spPr>
      <dsp:style>
        <a:lnRef idx="2">
          <a:schemeClr val="accent5">
            <a:hueOff val="-5273333"/>
            <a:satOff val="-13419"/>
            <a:lumOff val="-9149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36195" tIns="24130" rIns="36195" bIns="2413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1000"/>
            </a:spcAft>
          </a:pPr>
          <a:r>
            <a:rPr lang="en-US" sz="1900" b="0" i="0" dirty="0">
              <a:solidFill>
                <a:schemeClr val="dk1"/>
              </a:solidFill>
              <a:latin typeface="Helvetica" pitchFamily="2" charset="0"/>
            </a:rPr>
            <a:t>150,6 </a:t>
          </a:r>
          <a:r>
            <a:rPr lang="en-US" sz="1900" b="0" i="0" dirty="0" err="1">
              <a:solidFill>
                <a:schemeClr val="dk1"/>
              </a:solidFill>
              <a:latin typeface="Helvetica" pitchFamily="2" charset="0"/>
            </a:rPr>
            <a:t>jt</a:t>
          </a:r>
          <a:r>
            <a:rPr lang="en-US" sz="1900" b="0" i="0" dirty="0">
              <a:solidFill>
                <a:schemeClr val="dk1"/>
              </a:solidFill>
              <a:latin typeface="Helvetica" pitchFamily="2" charset="0"/>
            </a:rPr>
            <a:t> </a:t>
          </a:r>
          <a:r>
            <a:rPr lang="en-US" sz="1900" b="0" i="0" dirty="0" err="1">
              <a:solidFill>
                <a:schemeClr val="dk1"/>
              </a:solidFill>
              <a:latin typeface="Helvetica" pitchFamily="2" charset="0"/>
            </a:rPr>
            <a:t>jiwa</a:t>
          </a:r>
          <a:r>
            <a:rPr lang="en-US" sz="1900" b="0" i="0" dirty="0">
              <a:solidFill>
                <a:schemeClr val="dk1"/>
              </a:solidFill>
              <a:latin typeface="Helvetica" pitchFamily="2" charset="0"/>
            </a:rPr>
            <a:t> (2020)</a:t>
          </a:r>
          <a:endParaRPr>
            <a:solidFill>
              <a:schemeClr val="dk1"/>
            </a:solidFill>
          </a:endParaRPr>
        </a:p>
      </dsp:txBody>
      <dsp:txXfrm>
        <a:off x="10308678" y="2448033"/>
        <a:ext cx="1545201" cy="965751"/>
      </dsp:txXfrm>
    </dsp:sp>
    <dsp:sp modelId="{BCCBA8B8-6C5F-44FC-932E-E3FFA2D6AE9C}">
      <dsp:nvSpPr>
        <dsp:cNvPr id="29" name="Freeform 28"/>
        <dsp:cNvSpPr/>
      </dsp:nvSpPr>
      <dsp:spPr bwMode="white">
        <a:xfrm>
          <a:off x="10110707" y="965751"/>
          <a:ext cx="193150" cy="3138690"/>
        </a:xfrm>
        <a:custGeom>
          <a:avLst/>
          <a:gdLst/>
          <a:ahLst/>
          <a:cxnLst/>
          <a:pathLst>
            <a:path w="304" h="4943">
              <a:moveTo>
                <a:pt x="0" y="0"/>
              </a:moveTo>
              <a:lnTo>
                <a:pt x="0" y="4943"/>
              </a:lnTo>
              <a:lnTo>
                <a:pt x="304" y="4943"/>
              </a:lnTo>
            </a:path>
          </a:pathLst>
        </a:custGeom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Xfrm>
        <a:off x="10110707" y="965751"/>
        <a:ext cx="193150" cy="3138690"/>
      </dsp:txXfrm>
    </dsp:sp>
    <dsp:sp modelId="{F1B4AC15-E28C-4D42-B1CA-D6C66A80D91E}">
      <dsp:nvSpPr>
        <dsp:cNvPr id="30" name="Rounded Rectangle 29"/>
        <dsp:cNvSpPr/>
      </dsp:nvSpPr>
      <dsp:spPr bwMode="white">
        <a:xfrm>
          <a:off x="10303857" y="3621566"/>
          <a:ext cx="1545201" cy="965751"/>
        </a:xfrm>
        <a:prstGeom prst="roundRect">
          <a:avLst>
            <a:gd name="adj" fmla="val 10000"/>
          </a:avLst>
        </a:prstGeom>
      </dsp:spPr>
      <dsp:style>
        <a:lnRef idx="2">
          <a:schemeClr val="accent5">
            <a:hueOff val="-6026666"/>
            <a:satOff val="-15337"/>
            <a:lumOff val="-10457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26670" tIns="17780" rIns="26670" bIns="1778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0" i="0" dirty="0">
              <a:solidFill>
                <a:schemeClr val="dk1"/>
              </a:solidFill>
              <a:latin typeface="Helvetica" pitchFamily="2" charset="0"/>
            </a:rPr>
            <a:t>153,56 </a:t>
          </a:r>
          <a:r>
            <a:rPr lang="en-US" b="0" i="0" dirty="0" err="1">
              <a:solidFill>
                <a:schemeClr val="dk1"/>
              </a:solidFill>
              <a:latin typeface="Helvetica" pitchFamily="2" charset="0"/>
            </a:rPr>
            <a:t>jt</a:t>
          </a:r>
          <a:r>
            <a:rPr lang="en-US" b="0" i="0" dirty="0">
              <a:solidFill>
                <a:schemeClr val="dk1"/>
              </a:solidFill>
              <a:latin typeface="Helvetica" pitchFamily="2" charset="0"/>
            </a:rPr>
            <a:t> </a:t>
          </a:r>
          <a:r>
            <a:rPr lang="en-US" b="0" i="0" dirty="0" err="1">
              <a:solidFill>
                <a:schemeClr val="dk1"/>
              </a:solidFill>
              <a:latin typeface="Helvetica" pitchFamily="2" charset="0"/>
            </a:rPr>
            <a:t>jiwa</a:t>
          </a:r>
          <a:r>
            <a:rPr lang="en-US" b="0" i="0" dirty="0">
              <a:solidFill>
                <a:schemeClr val="dk1"/>
              </a:solidFill>
              <a:latin typeface="Helvetica" pitchFamily="2" charset="0"/>
            </a:rPr>
            <a:t> (2021)</a:t>
          </a:r>
          <a:endParaRPr lang="en-US" b="0" i="0" dirty="0">
            <a:solidFill>
              <a:schemeClr val="dk1"/>
            </a:solidFill>
            <a:latin typeface="Helvetica" pitchFamily="2" charset="0"/>
          </a:endParaRPr>
        </a:p>
      </dsp:txBody>
      <dsp:txXfrm>
        <a:off x="10303857" y="3621566"/>
        <a:ext cx="1545201" cy="965751"/>
      </dsp:txXfrm>
    </dsp:sp>
    <dsp:sp modelId="{51F78EA0-3DD3-A54B-B5EF-F3F8119BE2CB}">
      <dsp:nvSpPr>
        <dsp:cNvPr id="31" name="Freeform 30"/>
        <dsp:cNvSpPr/>
      </dsp:nvSpPr>
      <dsp:spPr bwMode="white">
        <a:xfrm>
          <a:off x="10110707" y="965751"/>
          <a:ext cx="193150" cy="4345879"/>
        </a:xfrm>
        <a:custGeom>
          <a:avLst/>
          <a:gdLst/>
          <a:ahLst/>
          <a:cxnLst/>
          <a:pathLst>
            <a:path w="304" h="6844">
              <a:moveTo>
                <a:pt x="0" y="0"/>
              </a:moveTo>
              <a:lnTo>
                <a:pt x="0" y="6844"/>
              </a:lnTo>
              <a:lnTo>
                <a:pt x="304" y="6844"/>
              </a:lnTo>
            </a:path>
          </a:pathLst>
        </a:custGeom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Xfrm>
        <a:off x="10110707" y="965751"/>
        <a:ext cx="193150" cy="4345879"/>
      </dsp:txXfrm>
    </dsp:sp>
    <dsp:sp modelId="{5323EBF2-BD64-AE43-84EF-E28A9A66D692}">
      <dsp:nvSpPr>
        <dsp:cNvPr id="32" name="Rounded Rectangle 31"/>
        <dsp:cNvSpPr/>
      </dsp:nvSpPr>
      <dsp:spPr bwMode="white">
        <a:xfrm>
          <a:off x="10303857" y="4828754"/>
          <a:ext cx="1545201" cy="965751"/>
        </a:xfrm>
        <a:prstGeom prst="roundRect">
          <a:avLst>
            <a:gd name="adj" fmla="val 10000"/>
          </a:avLst>
        </a:prstGeom>
      </dsp:spPr>
      <dsp:style>
        <a:lnRef idx="2">
          <a:schemeClr val="accent5">
            <a:hueOff val="-6780000"/>
            <a:satOff val="-17254"/>
            <a:lumOff val="-11764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26670" tIns="17780" rIns="26670" bIns="1778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0" i="0" dirty="0">
              <a:solidFill>
                <a:schemeClr val="dk1"/>
              </a:solidFill>
              <a:latin typeface="Helvetica" pitchFamily="2" charset="0"/>
            </a:rPr>
            <a:t>154,34 </a:t>
          </a:r>
          <a:r>
            <a:rPr lang="en-US" b="0" i="0" dirty="0" err="1">
              <a:solidFill>
                <a:schemeClr val="dk1"/>
              </a:solidFill>
              <a:latin typeface="Helvetica" pitchFamily="2" charset="0"/>
            </a:rPr>
            <a:t>jt</a:t>
          </a:r>
          <a:r>
            <a:rPr lang="en-US" b="0" i="0" dirty="0">
              <a:solidFill>
                <a:schemeClr val="dk1"/>
              </a:solidFill>
              <a:latin typeface="Helvetica" pitchFamily="2" charset="0"/>
            </a:rPr>
            <a:t> </a:t>
          </a:r>
          <a:r>
            <a:rPr lang="en-US" b="0" i="0" dirty="0" err="1">
              <a:solidFill>
                <a:schemeClr val="dk1"/>
              </a:solidFill>
              <a:latin typeface="Helvetica" pitchFamily="2" charset="0"/>
            </a:rPr>
            <a:t>jiwa</a:t>
          </a:r>
          <a:r>
            <a:rPr lang="en-US" b="0" i="0" dirty="0">
              <a:solidFill>
                <a:schemeClr val="dk1"/>
              </a:solidFill>
              <a:latin typeface="Helvetica" pitchFamily="2" charset="0"/>
            </a:rPr>
            <a:t> (2022)</a:t>
          </a:r>
          <a:endParaRPr lang="id-ID" b="0" i="0" dirty="0">
            <a:solidFill>
              <a:schemeClr val="dk1"/>
            </a:solidFill>
            <a:latin typeface="Helvetica" pitchFamily="2" charset="0"/>
          </a:endParaRPr>
        </a:p>
      </dsp:txBody>
      <dsp:txXfrm>
        <a:off x="10303857" y="4828754"/>
        <a:ext cx="1545201" cy="965751"/>
      </dsp:txXfrm>
    </dsp:sp>
    <dsp:sp modelId="{4EB4D370-7A7F-44D3-A3B4-A8AB5AED62B0}">
      <dsp:nvSpPr>
        <dsp:cNvPr id="4" name="Rounded Rectangle 3" hidden="1"/>
        <dsp:cNvSpPr/>
      </dsp:nvSpPr>
      <dsp:spPr>
        <a:xfrm>
          <a:off x="165961" y="0"/>
          <a:ext cx="386300" cy="965751"/>
        </a:xfrm>
        <a:prstGeom prst="roundRect">
          <a:avLst>
            <a:gd name="adj" fmla="val 10000"/>
          </a:avLst>
        </a:prstGeom>
      </dsp:spPr>
      <dsp:txXfrm>
        <a:off x="165961" y="0"/>
        <a:ext cx="386300" cy="965751"/>
      </dsp:txXfrm>
    </dsp:sp>
    <dsp:sp modelId="{61DB348E-15F7-4014-8D82-3234FF59B72F}">
      <dsp:nvSpPr>
        <dsp:cNvPr id="14" name="Rounded Rectangle 13" hidden="1"/>
        <dsp:cNvSpPr/>
      </dsp:nvSpPr>
      <dsp:spPr>
        <a:xfrm>
          <a:off x="2580338" y="0"/>
          <a:ext cx="386300" cy="965751"/>
        </a:xfrm>
        <a:prstGeom prst="roundRect">
          <a:avLst>
            <a:gd name="adj" fmla="val 10000"/>
          </a:avLst>
        </a:prstGeom>
      </dsp:spPr>
      <dsp:txXfrm>
        <a:off x="2580338" y="0"/>
        <a:ext cx="386300" cy="965751"/>
      </dsp:txXfrm>
    </dsp:sp>
    <dsp:sp modelId="{56D8BD20-7EF1-4A80-A3C0-8BB9B779444F}">
      <dsp:nvSpPr>
        <dsp:cNvPr id="18" name="Rounded Rectangle 17" hidden="1"/>
        <dsp:cNvSpPr/>
      </dsp:nvSpPr>
      <dsp:spPr>
        <a:xfrm>
          <a:off x="4994715" y="0"/>
          <a:ext cx="386300" cy="965751"/>
        </a:xfrm>
        <a:prstGeom prst="roundRect">
          <a:avLst>
            <a:gd name="adj" fmla="val 10000"/>
          </a:avLst>
        </a:prstGeom>
      </dsp:spPr>
      <dsp:txXfrm>
        <a:off x="4994715" y="0"/>
        <a:ext cx="386300" cy="965751"/>
      </dsp:txXfrm>
    </dsp:sp>
    <dsp:sp modelId="{75C5A617-C238-495B-8748-C110609CE8D0}">
      <dsp:nvSpPr>
        <dsp:cNvPr id="20" name="Rounded Rectangle 19" hidden="1"/>
        <dsp:cNvSpPr/>
      </dsp:nvSpPr>
      <dsp:spPr>
        <a:xfrm>
          <a:off x="7409092" y="0"/>
          <a:ext cx="386300" cy="965751"/>
        </a:xfrm>
        <a:prstGeom prst="roundRect">
          <a:avLst>
            <a:gd name="adj" fmla="val 10000"/>
          </a:avLst>
        </a:prstGeom>
      </dsp:spPr>
      <dsp:txXfrm>
        <a:off x="7409092" y="0"/>
        <a:ext cx="386300" cy="965751"/>
      </dsp:txXfrm>
    </dsp:sp>
    <dsp:sp modelId="{336D8B51-87EA-465E-BEE5-7D04CC65F35B}">
      <dsp:nvSpPr>
        <dsp:cNvPr id="24" name="Rounded Rectangle 23" hidden="1"/>
        <dsp:cNvSpPr/>
      </dsp:nvSpPr>
      <dsp:spPr>
        <a:xfrm>
          <a:off x="9917556" y="0"/>
          <a:ext cx="386300" cy="965751"/>
        </a:xfrm>
        <a:prstGeom prst="roundRect">
          <a:avLst>
            <a:gd name="adj" fmla="val 10000"/>
          </a:avLst>
        </a:prstGeom>
      </dsp:spPr>
      <dsp:txXfrm>
        <a:off x="9917556" y="0"/>
        <a:ext cx="386300" cy="965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D8D77-D499-0D40-83F7-16E95A5FAA2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74525-0851-6445-A524-10D253C1F83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2070B-9241-8D48-B714-6F61117042CF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0FA3B-EE25-A545-8C8F-F31B5B13603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226FE-22B8-924F-9777-852B06BBEC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7870-B1B2-9A41-BD15-643C4E2E1B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226FE-22B8-924F-9777-852B06BBEC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7870-B1B2-9A41-BD15-643C4E2E1B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226FE-22B8-924F-9777-852B06BBEC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7870-B1B2-9A41-BD15-643C4E2E1B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2E2E-3C98-2049-91F7-86E1B38C23C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FB10-81A5-E645-AF12-4F93AF5E99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226FE-22B8-924F-9777-852B06BBEC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74943" y="6356350"/>
            <a:ext cx="2743200" cy="365125"/>
          </a:xfrm>
        </p:spPr>
        <p:txBody>
          <a:bodyPr/>
          <a:lstStyle/>
          <a:p>
            <a:fld id="{E1677870-B1B2-9A41-BD15-643C4E2E1B1B}" type="slidenum">
              <a:rPr lang="en-US" smtClean="0"/>
            </a:fld>
            <a:endParaRPr lang="en-US"/>
          </a:p>
        </p:txBody>
      </p:sp>
      <p:pic>
        <p:nvPicPr>
          <p:cNvPr id="7" name="Graphic 13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 flipV="1">
            <a:off x="2392003" y="4032030"/>
            <a:ext cx="442302" cy="5226307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838200" y="1158875"/>
            <a:ext cx="8900160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1" y="115847"/>
            <a:ext cx="7985760" cy="1019776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1" y="1249923"/>
            <a:ext cx="10980420" cy="499212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  <p:pic>
        <p:nvPicPr>
          <p:cNvPr id="12" name="Content Placeholder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360" y="272389"/>
            <a:ext cx="2079783" cy="5444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2E2E-3C98-2049-91F7-86E1B38C23C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FB10-81A5-E645-AF12-4F93AF5E99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2E2E-3C98-2049-91F7-86E1B38C23C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FB10-81A5-E645-AF12-4F93AF5E99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2E2E-3C98-2049-91F7-86E1B38C23C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FB10-81A5-E645-AF12-4F93AF5E99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2E2E-3C98-2049-91F7-86E1B38C23C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FB10-81A5-E645-AF12-4F93AF5E99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2E2E-3C98-2049-91F7-86E1B38C23C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FB10-81A5-E645-AF12-4F93AF5E99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2E2E-3C98-2049-91F7-86E1B38C23C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FB10-81A5-E645-AF12-4F93AF5E99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226FE-22B8-924F-9777-852B06BBEC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74943" y="6356350"/>
            <a:ext cx="2743200" cy="365125"/>
          </a:xfrm>
        </p:spPr>
        <p:txBody>
          <a:bodyPr/>
          <a:lstStyle/>
          <a:p>
            <a:fld id="{E1677870-B1B2-9A41-BD15-643C4E2E1B1B}" type="slidenum">
              <a:rPr lang="en-US" smtClean="0"/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1" y="115847"/>
            <a:ext cx="7985760" cy="1019776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1" y="1249923"/>
            <a:ext cx="10980420" cy="499212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2E2E-3C98-2049-91F7-86E1B38C23C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FB10-81A5-E645-AF12-4F93AF5E99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2E2E-3C98-2049-91F7-86E1B38C23C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FB10-81A5-E645-AF12-4F93AF5E99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2E2E-3C98-2049-91F7-86E1B38C23C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FB10-81A5-E645-AF12-4F93AF5E99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226FE-22B8-924F-9777-852B06BBEC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7870-B1B2-9A41-BD15-643C4E2E1B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226FE-22B8-924F-9777-852B06BBECB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7870-B1B2-9A41-BD15-643C4E2E1B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226FE-22B8-924F-9777-852B06BBECB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7870-B1B2-9A41-BD15-643C4E2E1B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226FE-22B8-924F-9777-852B06BBECB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7870-B1B2-9A41-BD15-643C4E2E1B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226FE-22B8-924F-9777-852B06BBECB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7870-B1B2-9A41-BD15-643C4E2E1B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226FE-22B8-924F-9777-852B06BBECB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7870-B1B2-9A41-BD15-643C4E2E1B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226FE-22B8-924F-9777-852B06BBECB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7870-B1B2-9A41-BD15-643C4E2E1B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226FE-22B8-924F-9777-852B06BBEC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77870-B1B2-9A41-BD15-643C4E2E1B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02E2E-3C98-2049-91F7-86E1B38C23C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1FB10-81A5-E645-AF12-4F93AF5E99D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jpeg"/><Relationship Id="rId8" Type="http://schemas.microsoft.com/office/2007/relationships/diagramDrawing" Target="../diagrams/drawing1.xml"/><Relationship Id="rId7" Type="http://schemas.openxmlformats.org/officeDocument/2006/relationships/diagramColors" Target="../diagrams/colors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1075" y="1122363"/>
            <a:ext cx="10130971" cy="23876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n-US" sz="3200" b="1" dirty="0"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200" b="1" dirty="0" err="1"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Alih</a:t>
            </a:r>
            <a:r>
              <a:rPr lang="en-US" sz="3200" b="1" dirty="0"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Fungsi</a:t>
            </a:r>
            <a:r>
              <a:rPr lang="en-US" sz="3200" b="1" dirty="0"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Lahan</a:t>
            </a:r>
            <a:r>
              <a:rPr lang="en-US" sz="3200" b="1" dirty="0"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3200" b="1" dirty="0" err="1"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3200" b="1" dirty="0" err="1"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ulau</a:t>
            </a:r>
            <a:r>
              <a:rPr lang="en-US" sz="3200" b="1" dirty="0"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Jawa</a:t>
            </a:r>
            <a:endParaRPr lang="en-US" sz="3200" dirty="0">
              <a:effectLst/>
              <a:latin typeface="Helvetica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260" y="330159"/>
            <a:ext cx="2674620" cy="70012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096000" y="330159"/>
            <a:ext cx="0" cy="700129"/>
          </a:xfrm>
          <a:prstGeom prst="line">
            <a:avLst/>
          </a:prstGeom>
          <a:ln>
            <a:solidFill>
              <a:srgbClr val="243B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/>
          <p:nvPr/>
        </p:nvSpPr>
        <p:spPr>
          <a:xfrm>
            <a:off x="6096000" y="321950"/>
            <a:ext cx="3782096" cy="70833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en-US" sz="1600" dirty="0" err="1"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rPr>
              <a:t>Studi</a:t>
            </a:r>
            <a:r>
              <a:rPr lang="en-US" sz="1600" dirty="0"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rPr>
              <a:t>Doktor</a:t>
            </a:r>
            <a:r>
              <a:rPr lang="en-US" sz="1600" dirty="0"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sz="1600" dirty="0"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rPr>
              <a:t> Tanah</a:t>
            </a:r>
            <a:endParaRPr lang="en-US" sz="1600" dirty="0">
              <a:latin typeface="Helvetica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 err="1"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rPr>
              <a:t>Departmen</a:t>
            </a:r>
            <a:r>
              <a:rPr lang="en-US" sz="1600" dirty="0"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sz="1600" dirty="0"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rPr>
              <a:t> Tanah dan </a:t>
            </a:r>
            <a:r>
              <a:rPr lang="en-US" sz="1600" dirty="0" err="1"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sz="1600" dirty="0"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rPr>
              <a:t>Daya</a:t>
            </a:r>
            <a:r>
              <a:rPr lang="en-US" sz="1600" dirty="0"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rPr>
              <a:t>Lahan</a:t>
            </a:r>
            <a:endParaRPr lang="en-US" sz="1600" dirty="0">
              <a:latin typeface="Helvetica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65194"/>
            <a:ext cx="12192000" cy="392806"/>
          </a:xfrm>
          <a:prstGeom prst="rect">
            <a:avLst/>
          </a:prstGeom>
          <a:solidFill>
            <a:srgbClr val="243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12" name="Subtitle 2"/>
          <p:cNvSpPr txBox="1"/>
          <p:nvPr/>
        </p:nvSpPr>
        <p:spPr>
          <a:xfrm>
            <a:off x="10317259" y="6091707"/>
            <a:ext cx="2939246" cy="569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rPr>
              <a:t>Bogor, 10/12/2022</a:t>
            </a:r>
            <a:endParaRPr lang="en-US" sz="1600" dirty="0">
              <a:latin typeface="Helvetica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2"/>
          <p:cNvSpPr txBox="1"/>
          <p:nvPr/>
        </p:nvSpPr>
        <p:spPr>
          <a:xfrm>
            <a:off x="4433542" y="3883450"/>
            <a:ext cx="4124407" cy="5698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rPr>
              <a:t>Imam Hartono </a:t>
            </a:r>
            <a:r>
              <a:rPr lang="en-US" sz="2000" dirty="0" err="1"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rPr>
              <a:t>Bangun</a:t>
            </a:r>
            <a:r>
              <a:rPr lang="en-US" sz="2000" dirty="0"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Helvetica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A1601221002</a:t>
            </a:r>
            <a:endParaRPr lang="en-US" sz="1800" dirty="0">
              <a:effectLst/>
              <a:latin typeface="Helvetica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3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360" y="272389"/>
            <a:ext cx="2079782" cy="5444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47" y="272389"/>
            <a:ext cx="7985760" cy="1019776"/>
          </a:xfrm>
        </p:spPr>
        <p:txBody>
          <a:bodyPr/>
          <a:lstStyle/>
          <a:p>
            <a:r>
              <a:rPr lang="en-US" dirty="0" err="1">
                <a:solidFill>
                  <a:schemeClr val="bg2"/>
                </a:solidFill>
              </a:rPr>
              <a:t>Aturan</a:t>
            </a:r>
            <a:r>
              <a:rPr lang="en-US" dirty="0">
                <a:solidFill>
                  <a:schemeClr val="bg2"/>
                </a:solidFill>
              </a:rPr>
              <a:t> (</a:t>
            </a:r>
            <a:r>
              <a:rPr lang="en-US" dirty="0" err="1">
                <a:solidFill>
                  <a:schemeClr val="bg2"/>
                </a:solidFill>
              </a:rPr>
              <a:t>Sanksi</a:t>
            </a:r>
            <a:r>
              <a:rPr lang="en-US" dirty="0">
                <a:solidFill>
                  <a:schemeClr val="bg2"/>
                </a:solidFill>
              </a:rPr>
              <a:t>/</a:t>
            </a:r>
            <a:r>
              <a:rPr lang="en-US" dirty="0" err="1">
                <a:solidFill>
                  <a:schemeClr val="bg2"/>
                </a:solidFill>
              </a:rPr>
              <a:t>disinsentif</a:t>
            </a:r>
            <a:r>
              <a:rPr lang="en-US" dirty="0">
                <a:solidFill>
                  <a:schemeClr val="bg2"/>
                </a:solidFill>
              </a:rPr>
              <a:t>)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1158875"/>
            <a:ext cx="8900160" cy="0"/>
          </a:xfrm>
          <a:prstGeom prst="line">
            <a:avLst/>
          </a:prstGeom>
          <a:ln w="381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Kotak Teks 11"/>
          <p:cNvSpPr txBox="1"/>
          <p:nvPr/>
        </p:nvSpPr>
        <p:spPr>
          <a:xfrm>
            <a:off x="719447" y="1309164"/>
            <a:ext cx="112572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PP No. 59 </a:t>
            </a:r>
            <a:r>
              <a:rPr lang="en-US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tahun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2019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entang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engendalian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lih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US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ungsi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US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ahan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Sawah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24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Kotak Teks 3"/>
          <p:cNvSpPr txBox="1"/>
          <p:nvPr/>
        </p:nvSpPr>
        <p:spPr>
          <a:xfrm>
            <a:off x="719447" y="1848023"/>
            <a:ext cx="11098695" cy="4360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Peraturan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berisi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27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pasal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terkait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perlindungan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lahan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sawah dan tata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cara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pengelolaannya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17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Peraturan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bertujuan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</a:t>
            </a:r>
            <a:endParaRPr lang="en-US" sz="17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17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empercepat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penetapan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peta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lahan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sawah yang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dilindungi</a:t>
            </a:r>
            <a:endParaRPr lang="en-US" sz="17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17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engendalaikan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alih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fungsi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lahan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memberdayakan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petani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agar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mengalih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fungsikan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lahannya</a:t>
            </a:r>
            <a:endParaRPr lang="en-US" sz="17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17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eyediakan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data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informasi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lahan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sawah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bahan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penetapan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pertanian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berkelanjutan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17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peraturan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atur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juga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bahwa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setiap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lahan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sawah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melakukan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verifikasi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lahan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sawah dan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sinkronisasi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data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citra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satelit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17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Pemerintah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juga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memberikan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insentif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kepada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petani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memiliki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lahan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sawah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dilindungi</a:t>
            </a:r>
            <a:r>
              <a:rPr lang="en-US" sz="17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7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nsentif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diberikan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termasuk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sarana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prasarana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pertanian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sarana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prasaranan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irigasi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percepatan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sertifikat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tanah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di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atur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Peraturan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Presiden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Nomor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59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tahun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2019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pasal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20. Pada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pasal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23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Pemerintah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pusat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melakukan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pembinaan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pengawasan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alih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fungsi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lahan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sawah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kepada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pemerintah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daerah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Provinsi</a:t>
            </a:r>
            <a:r>
              <a:rPr lang="en-US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id-ID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4644627" y="0"/>
            <a:ext cx="7985760" cy="1019776"/>
          </a:xfrm>
        </p:spPr>
        <p:txBody>
          <a:bodyPr/>
          <a:lstStyle/>
          <a:p>
            <a:r>
              <a:rPr lang="en-US" dirty="0"/>
              <a:t>KESIMPULAN</a:t>
            </a:r>
            <a:endParaRPr lang="en-US" dirty="0"/>
          </a:p>
        </p:txBody>
      </p:sp>
      <p:sp>
        <p:nvSpPr>
          <p:cNvPr id="4" name="Kotak Teks 3"/>
          <p:cNvSpPr txBox="1"/>
          <p:nvPr/>
        </p:nvSpPr>
        <p:spPr>
          <a:xfrm>
            <a:off x="749300" y="913430"/>
            <a:ext cx="10693400" cy="3901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Pemerintah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melalui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PP No. 59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tahun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2019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entang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engendalian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ungsi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ahan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Sawah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melakukan perlindungan terhadap lahan sawah yang ada dan </a:t>
            </a:r>
            <a:r>
              <a:rPr lang="id-ID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Upaya pengendalian ini tidak saja pada pembuatan aturan saja, namun juga mengawal dan memonitor pelaksanaan peraturan tersebut untuk menjamin tidak terjadinya alih fungsi 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d-ID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ahan. Pemberian insentif pada rumah tangga petani pembinaan petani, pemberian subsidi pupuk dan perlu juga diupayakan, sehingga mereka tidak mengalihfungsikan lahannya. </a:t>
            </a:r>
            <a:endParaRPr lang="id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Kotak Teks 4"/>
          <p:cNvSpPr txBox="1"/>
          <p:nvPr/>
        </p:nvSpPr>
        <p:spPr>
          <a:xfrm>
            <a:off x="749300" y="4815267"/>
            <a:ext cx="10811933" cy="1699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2400" dirty="0">
                <a:effectLst/>
                <a:latin typeface="Helvetica" pitchFamily="2" charset="0"/>
              </a:rPr>
              <a:t>	Kebijakan lain yang dilakukan pemerintah dalam mengatasi alih fungsi lahan yaitu </a:t>
            </a:r>
            <a:r>
              <a:rPr lang="id-ID" sz="2400" dirty="0">
                <a:latin typeface="Helvetica" pitchFamily="2" charset="0"/>
              </a:rPr>
              <a:t>pembuatan </a:t>
            </a:r>
            <a:r>
              <a:rPr lang="id-ID" sz="2400" i="1" dirty="0">
                <a:latin typeface="Helvetica" pitchFamily="2" charset="0"/>
              </a:rPr>
              <a:t>Food </a:t>
            </a:r>
            <a:r>
              <a:rPr lang="id-ID" sz="2400" i="1" dirty="0" err="1">
                <a:latin typeface="Helvetica" pitchFamily="2" charset="0"/>
              </a:rPr>
              <a:t>esteate</a:t>
            </a:r>
            <a:r>
              <a:rPr lang="id-ID" sz="2400" i="1" dirty="0">
                <a:latin typeface="Helvetica" pitchFamily="2" charset="0"/>
              </a:rPr>
              <a:t> </a:t>
            </a:r>
            <a:r>
              <a:rPr lang="id-ID" sz="2400" dirty="0">
                <a:latin typeface="Helvetica" pitchFamily="2" charset="0"/>
              </a:rPr>
              <a:t>dan</a:t>
            </a:r>
            <a:r>
              <a:rPr lang="id-ID" sz="2400" i="1" dirty="0">
                <a:latin typeface="Helvetica" pitchFamily="2" charset="0"/>
              </a:rPr>
              <a:t> </a:t>
            </a:r>
            <a:r>
              <a:rPr lang="id-ID" sz="2400" dirty="0">
                <a:effectLst/>
                <a:latin typeface="Helvetica" pitchFamily="2" charset="0"/>
              </a:rPr>
              <a:t>pemindahan pusat pemerintahan ke luar pulau Jawa dan ditargetkan selesai pada tahun 2024  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4546" y="2153836"/>
            <a:ext cx="6703453" cy="1256477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Terima</a:t>
            </a:r>
            <a:r>
              <a:rPr lang="en-US" sz="36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Kasih</a:t>
            </a:r>
            <a:endParaRPr lang="en-US" sz="36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215" y="332694"/>
            <a:ext cx="2674620" cy="70012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709955" y="332694"/>
            <a:ext cx="0" cy="700129"/>
          </a:xfrm>
          <a:prstGeom prst="line">
            <a:avLst/>
          </a:prstGeom>
          <a:ln>
            <a:solidFill>
              <a:srgbClr val="243B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/>
          <p:nvPr/>
        </p:nvSpPr>
        <p:spPr>
          <a:xfrm>
            <a:off x="6709955" y="324485"/>
            <a:ext cx="3782096" cy="70833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Studi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Doktor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Tanah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Departmen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Tanah dan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Daya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Lahan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65194"/>
            <a:ext cx="12192000" cy="392806"/>
          </a:xfrm>
          <a:prstGeom prst="rect">
            <a:avLst/>
          </a:prstGeom>
          <a:solidFill>
            <a:srgbClr val="243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0" y="1436740"/>
            <a:ext cx="3837215" cy="4803911"/>
            <a:chOff x="0" y="1136313"/>
            <a:chExt cx="3837215" cy="452968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33" t="25224" r="33732" b="68233"/>
            <a:stretch>
              <a:fillRect/>
            </a:stretch>
          </p:blipFill>
          <p:spPr>
            <a:xfrm>
              <a:off x="1568609" y="1136313"/>
              <a:ext cx="586934" cy="547358"/>
            </a:xfrm>
            <a:custGeom>
              <a:avLst/>
              <a:gdLst>
                <a:gd name="connsiteX0" fmla="*/ 0 w 586934"/>
                <a:gd name="connsiteY0" fmla="*/ 0 h 547358"/>
                <a:gd name="connsiteX1" fmla="*/ 586934 w 586934"/>
                <a:gd name="connsiteY1" fmla="*/ 0 h 547358"/>
                <a:gd name="connsiteX2" fmla="*/ 586934 w 586934"/>
                <a:gd name="connsiteY2" fmla="*/ 547358 h 547358"/>
                <a:gd name="connsiteX3" fmla="*/ 0 w 586934"/>
                <a:gd name="connsiteY3" fmla="*/ 547358 h 547358"/>
                <a:gd name="connsiteX4" fmla="*/ 0 w 586934"/>
                <a:gd name="connsiteY4" fmla="*/ 0 h 547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934" h="547358">
                  <a:moveTo>
                    <a:pt x="0" y="0"/>
                  </a:moveTo>
                  <a:lnTo>
                    <a:pt x="586934" y="0"/>
                  </a:lnTo>
                  <a:lnTo>
                    <a:pt x="586934" y="547358"/>
                  </a:lnTo>
                  <a:lnTo>
                    <a:pt x="0" y="54735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43" t="29755" r="44884" b="63693"/>
            <a:stretch>
              <a:fillRect/>
            </a:stretch>
          </p:blipFill>
          <p:spPr>
            <a:xfrm>
              <a:off x="862642" y="1515324"/>
              <a:ext cx="647031" cy="548095"/>
            </a:xfrm>
            <a:custGeom>
              <a:avLst/>
              <a:gdLst>
                <a:gd name="connsiteX0" fmla="*/ 0 w 647031"/>
                <a:gd name="connsiteY0" fmla="*/ 0 h 548095"/>
                <a:gd name="connsiteX1" fmla="*/ 647031 w 647031"/>
                <a:gd name="connsiteY1" fmla="*/ 0 h 548095"/>
                <a:gd name="connsiteX2" fmla="*/ 647031 w 647031"/>
                <a:gd name="connsiteY2" fmla="*/ 548095 h 548095"/>
                <a:gd name="connsiteX3" fmla="*/ 0 w 647031"/>
                <a:gd name="connsiteY3" fmla="*/ 548095 h 548095"/>
                <a:gd name="connsiteX4" fmla="*/ 0 w 647031"/>
                <a:gd name="connsiteY4" fmla="*/ 0 h 54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031" h="548095">
                  <a:moveTo>
                    <a:pt x="0" y="0"/>
                  </a:moveTo>
                  <a:lnTo>
                    <a:pt x="647031" y="0"/>
                  </a:lnTo>
                  <a:lnTo>
                    <a:pt x="647031" y="548095"/>
                  </a:lnTo>
                  <a:lnTo>
                    <a:pt x="0" y="54809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33" t="32070" r="21679" b="52704"/>
            <a:stretch>
              <a:fillRect/>
            </a:stretch>
          </p:blipFill>
          <p:spPr>
            <a:xfrm>
              <a:off x="1568609" y="1709045"/>
              <a:ext cx="1284950" cy="1273582"/>
            </a:xfrm>
            <a:custGeom>
              <a:avLst/>
              <a:gdLst>
                <a:gd name="connsiteX0" fmla="*/ 0 w 1284950"/>
                <a:gd name="connsiteY0" fmla="*/ 0 h 1273582"/>
                <a:gd name="connsiteX1" fmla="*/ 1284950 w 1284950"/>
                <a:gd name="connsiteY1" fmla="*/ 0 h 1273582"/>
                <a:gd name="connsiteX2" fmla="*/ 1284950 w 1284950"/>
                <a:gd name="connsiteY2" fmla="*/ 1273582 h 1273582"/>
                <a:gd name="connsiteX3" fmla="*/ 0 w 1284950"/>
                <a:gd name="connsiteY3" fmla="*/ 1273582 h 1273582"/>
                <a:gd name="connsiteX4" fmla="*/ 0 w 1284950"/>
                <a:gd name="connsiteY4" fmla="*/ 0 h 1273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4950" h="1273582">
                  <a:moveTo>
                    <a:pt x="0" y="0"/>
                  </a:moveTo>
                  <a:lnTo>
                    <a:pt x="1284950" y="0"/>
                  </a:lnTo>
                  <a:lnTo>
                    <a:pt x="1284950" y="1273582"/>
                  </a:lnTo>
                  <a:lnTo>
                    <a:pt x="0" y="127358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39" t="34430" r="4693" b="52851"/>
            <a:stretch>
              <a:fillRect/>
            </a:stretch>
          </p:blipFill>
          <p:spPr>
            <a:xfrm>
              <a:off x="2912495" y="1906436"/>
              <a:ext cx="924720" cy="1063923"/>
            </a:xfrm>
            <a:custGeom>
              <a:avLst/>
              <a:gdLst>
                <a:gd name="connsiteX0" fmla="*/ 0 w 924720"/>
                <a:gd name="connsiteY0" fmla="*/ 0 h 1063923"/>
                <a:gd name="connsiteX1" fmla="*/ 924720 w 924720"/>
                <a:gd name="connsiteY1" fmla="*/ 0 h 1063923"/>
                <a:gd name="connsiteX2" fmla="*/ 924720 w 924720"/>
                <a:gd name="connsiteY2" fmla="*/ 1063923 h 1063923"/>
                <a:gd name="connsiteX3" fmla="*/ 0 w 924720"/>
                <a:gd name="connsiteY3" fmla="*/ 1063923 h 1063923"/>
                <a:gd name="connsiteX4" fmla="*/ 0 w 924720"/>
                <a:gd name="connsiteY4" fmla="*/ 0 h 1063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720" h="1063923">
                  <a:moveTo>
                    <a:pt x="0" y="0"/>
                  </a:moveTo>
                  <a:lnTo>
                    <a:pt x="924720" y="0"/>
                  </a:lnTo>
                  <a:lnTo>
                    <a:pt x="924720" y="1063923"/>
                  </a:lnTo>
                  <a:lnTo>
                    <a:pt x="0" y="106392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60" t="36639" r="44884" b="52851"/>
            <a:stretch>
              <a:fillRect/>
            </a:stretch>
          </p:blipFill>
          <p:spPr>
            <a:xfrm>
              <a:off x="492981" y="2091192"/>
              <a:ext cx="1016692" cy="879165"/>
            </a:xfrm>
            <a:custGeom>
              <a:avLst/>
              <a:gdLst>
                <a:gd name="connsiteX0" fmla="*/ 0 w 1016692"/>
                <a:gd name="connsiteY0" fmla="*/ 0 h 879165"/>
                <a:gd name="connsiteX1" fmla="*/ 1016692 w 1016692"/>
                <a:gd name="connsiteY1" fmla="*/ 0 h 879165"/>
                <a:gd name="connsiteX2" fmla="*/ 1016692 w 1016692"/>
                <a:gd name="connsiteY2" fmla="*/ 879165 h 879165"/>
                <a:gd name="connsiteX3" fmla="*/ 0 w 1016692"/>
                <a:gd name="connsiteY3" fmla="*/ 879165 h 879165"/>
                <a:gd name="connsiteX4" fmla="*/ 0 w 1016692"/>
                <a:gd name="connsiteY4" fmla="*/ 0 h 879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692" h="879165">
                  <a:moveTo>
                    <a:pt x="0" y="0"/>
                  </a:moveTo>
                  <a:lnTo>
                    <a:pt x="1016692" y="0"/>
                  </a:lnTo>
                  <a:lnTo>
                    <a:pt x="1016692" y="879165"/>
                  </a:lnTo>
                  <a:lnTo>
                    <a:pt x="0" y="87916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47" t="47700" r="44731" b="44086"/>
            <a:stretch>
              <a:fillRect/>
            </a:stretch>
          </p:blipFill>
          <p:spPr>
            <a:xfrm>
              <a:off x="0" y="3016418"/>
              <a:ext cx="1518557" cy="687059"/>
            </a:xfrm>
            <a:custGeom>
              <a:avLst/>
              <a:gdLst>
                <a:gd name="connsiteX0" fmla="*/ 0 w 1518557"/>
                <a:gd name="connsiteY0" fmla="*/ 0 h 687059"/>
                <a:gd name="connsiteX1" fmla="*/ 1518557 w 1518557"/>
                <a:gd name="connsiteY1" fmla="*/ 0 h 687059"/>
                <a:gd name="connsiteX2" fmla="*/ 1518557 w 1518557"/>
                <a:gd name="connsiteY2" fmla="*/ 687059 h 687059"/>
                <a:gd name="connsiteX3" fmla="*/ 0 w 1518557"/>
                <a:gd name="connsiteY3" fmla="*/ 687059 h 687059"/>
                <a:gd name="connsiteX4" fmla="*/ 0 w 1518557"/>
                <a:gd name="connsiteY4" fmla="*/ 0 h 68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557" h="687059">
                  <a:moveTo>
                    <a:pt x="0" y="0"/>
                  </a:moveTo>
                  <a:lnTo>
                    <a:pt x="1518557" y="0"/>
                  </a:lnTo>
                  <a:lnTo>
                    <a:pt x="1518557" y="687059"/>
                  </a:lnTo>
                  <a:lnTo>
                    <a:pt x="0" y="68705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33" t="47852" r="4693" b="43935"/>
            <a:stretch>
              <a:fillRect/>
            </a:stretch>
          </p:blipFill>
          <p:spPr>
            <a:xfrm>
              <a:off x="1568610" y="3029105"/>
              <a:ext cx="2268605" cy="687059"/>
            </a:xfrm>
            <a:custGeom>
              <a:avLst/>
              <a:gdLst>
                <a:gd name="connsiteX0" fmla="*/ 0 w 2268605"/>
                <a:gd name="connsiteY0" fmla="*/ 0 h 687059"/>
                <a:gd name="connsiteX1" fmla="*/ 2268605 w 2268605"/>
                <a:gd name="connsiteY1" fmla="*/ 0 h 687059"/>
                <a:gd name="connsiteX2" fmla="*/ 2268605 w 2268605"/>
                <a:gd name="connsiteY2" fmla="*/ 687059 h 687059"/>
                <a:gd name="connsiteX3" fmla="*/ 0 w 2268605"/>
                <a:gd name="connsiteY3" fmla="*/ 687059 h 687059"/>
                <a:gd name="connsiteX4" fmla="*/ 0 w 2268605"/>
                <a:gd name="connsiteY4" fmla="*/ 0 h 68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8605" h="687059">
                  <a:moveTo>
                    <a:pt x="0" y="0"/>
                  </a:moveTo>
                  <a:lnTo>
                    <a:pt x="2268605" y="0"/>
                  </a:lnTo>
                  <a:lnTo>
                    <a:pt x="2268605" y="687059"/>
                  </a:lnTo>
                  <a:lnTo>
                    <a:pt x="0" y="68705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47" t="56429" r="62440" b="38640"/>
            <a:stretch>
              <a:fillRect/>
            </a:stretch>
          </p:blipFill>
          <p:spPr>
            <a:xfrm>
              <a:off x="0" y="3746606"/>
              <a:ext cx="492981" cy="412424"/>
            </a:xfrm>
            <a:custGeom>
              <a:avLst/>
              <a:gdLst>
                <a:gd name="connsiteX0" fmla="*/ 0 w 492981"/>
                <a:gd name="connsiteY0" fmla="*/ 0 h 412424"/>
                <a:gd name="connsiteX1" fmla="*/ 492981 w 492981"/>
                <a:gd name="connsiteY1" fmla="*/ 0 h 412424"/>
                <a:gd name="connsiteX2" fmla="*/ 492981 w 492981"/>
                <a:gd name="connsiteY2" fmla="*/ 412424 h 412424"/>
                <a:gd name="connsiteX3" fmla="*/ 0 w 492981"/>
                <a:gd name="connsiteY3" fmla="*/ 412424 h 412424"/>
                <a:gd name="connsiteX4" fmla="*/ 0 w 492981"/>
                <a:gd name="connsiteY4" fmla="*/ 0 h 41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981" h="412424">
                  <a:moveTo>
                    <a:pt x="0" y="0"/>
                  </a:moveTo>
                  <a:lnTo>
                    <a:pt x="492981" y="0"/>
                  </a:lnTo>
                  <a:lnTo>
                    <a:pt x="492981" y="412424"/>
                  </a:lnTo>
                  <a:lnTo>
                    <a:pt x="0" y="41242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34" t="56429" r="49953" b="36874"/>
            <a:stretch>
              <a:fillRect/>
            </a:stretch>
          </p:blipFill>
          <p:spPr>
            <a:xfrm>
              <a:off x="526254" y="3746606"/>
              <a:ext cx="689898" cy="560218"/>
            </a:xfrm>
            <a:custGeom>
              <a:avLst/>
              <a:gdLst>
                <a:gd name="connsiteX0" fmla="*/ 0 w 689898"/>
                <a:gd name="connsiteY0" fmla="*/ 0 h 560218"/>
                <a:gd name="connsiteX1" fmla="*/ 689898 w 689898"/>
                <a:gd name="connsiteY1" fmla="*/ 0 h 560218"/>
                <a:gd name="connsiteX2" fmla="*/ 689898 w 689898"/>
                <a:gd name="connsiteY2" fmla="*/ 560218 h 560218"/>
                <a:gd name="connsiteX3" fmla="*/ 0 w 689898"/>
                <a:gd name="connsiteY3" fmla="*/ 560218 h 560218"/>
                <a:gd name="connsiteX4" fmla="*/ 0 w 689898"/>
                <a:gd name="connsiteY4" fmla="*/ 0 h 56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9898" h="560218">
                  <a:moveTo>
                    <a:pt x="0" y="0"/>
                  </a:moveTo>
                  <a:lnTo>
                    <a:pt x="689898" y="0"/>
                  </a:lnTo>
                  <a:lnTo>
                    <a:pt x="689898" y="560218"/>
                  </a:lnTo>
                  <a:lnTo>
                    <a:pt x="0" y="56021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38" t="56538" r="39374" b="28894"/>
            <a:stretch>
              <a:fillRect/>
            </a:stretch>
          </p:blipFill>
          <p:spPr>
            <a:xfrm>
              <a:off x="1267713" y="3755750"/>
              <a:ext cx="561087" cy="1218586"/>
            </a:xfrm>
            <a:custGeom>
              <a:avLst/>
              <a:gdLst>
                <a:gd name="connsiteX0" fmla="*/ 0 w 561087"/>
                <a:gd name="connsiteY0" fmla="*/ 0 h 1218586"/>
                <a:gd name="connsiteX1" fmla="*/ 561087 w 561087"/>
                <a:gd name="connsiteY1" fmla="*/ 0 h 1218586"/>
                <a:gd name="connsiteX2" fmla="*/ 561087 w 561087"/>
                <a:gd name="connsiteY2" fmla="*/ 1218586 h 1218586"/>
                <a:gd name="connsiteX3" fmla="*/ 0 w 561087"/>
                <a:gd name="connsiteY3" fmla="*/ 1218586 h 1218586"/>
                <a:gd name="connsiteX4" fmla="*/ 0 w 561087"/>
                <a:gd name="connsiteY4" fmla="*/ 0 h 121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087" h="1218586">
                  <a:moveTo>
                    <a:pt x="0" y="0"/>
                  </a:moveTo>
                  <a:lnTo>
                    <a:pt x="561087" y="0"/>
                  </a:lnTo>
                  <a:lnTo>
                    <a:pt x="561087" y="1218586"/>
                  </a:lnTo>
                  <a:lnTo>
                    <a:pt x="0" y="121858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17" t="56538" r="14900" b="37177"/>
            <a:stretch>
              <a:fillRect/>
            </a:stretch>
          </p:blipFill>
          <p:spPr>
            <a:xfrm>
              <a:off x="1880361" y="3755750"/>
              <a:ext cx="1365759" cy="525700"/>
            </a:xfrm>
            <a:custGeom>
              <a:avLst/>
              <a:gdLst>
                <a:gd name="connsiteX0" fmla="*/ 0 w 1365759"/>
                <a:gd name="connsiteY0" fmla="*/ 0 h 525700"/>
                <a:gd name="connsiteX1" fmla="*/ 1365759 w 1365759"/>
                <a:gd name="connsiteY1" fmla="*/ 0 h 525700"/>
                <a:gd name="connsiteX2" fmla="*/ 1365759 w 1365759"/>
                <a:gd name="connsiteY2" fmla="*/ 525700 h 525700"/>
                <a:gd name="connsiteX3" fmla="*/ 0 w 1365759"/>
                <a:gd name="connsiteY3" fmla="*/ 525700 h 525700"/>
                <a:gd name="connsiteX4" fmla="*/ 0 w 1365759"/>
                <a:gd name="connsiteY4" fmla="*/ 0 h 52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5759" h="525700">
                  <a:moveTo>
                    <a:pt x="0" y="0"/>
                  </a:moveTo>
                  <a:lnTo>
                    <a:pt x="1365759" y="0"/>
                  </a:lnTo>
                  <a:lnTo>
                    <a:pt x="1365759" y="525700"/>
                  </a:lnTo>
                  <a:lnTo>
                    <a:pt x="0" y="5257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876" t="56715" r="9111" b="40535"/>
            <a:stretch>
              <a:fillRect/>
            </a:stretch>
          </p:blipFill>
          <p:spPr>
            <a:xfrm>
              <a:off x="3291040" y="3770486"/>
              <a:ext cx="290344" cy="230032"/>
            </a:xfrm>
            <a:custGeom>
              <a:avLst/>
              <a:gdLst>
                <a:gd name="connsiteX0" fmla="*/ 0 w 290344"/>
                <a:gd name="connsiteY0" fmla="*/ 0 h 230032"/>
                <a:gd name="connsiteX1" fmla="*/ 290344 w 290344"/>
                <a:gd name="connsiteY1" fmla="*/ 0 h 230032"/>
                <a:gd name="connsiteX2" fmla="*/ 290344 w 290344"/>
                <a:gd name="connsiteY2" fmla="*/ 230032 h 230032"/>
                <a:gd name="connsiteX3" fmla="*/ 0 w 290344"/>
                <a:gd name="connsiteY3" fmla="*/ 230032 h 230032"/>
                <a:gd name="connsiteX4" fmla="*/ 0 w 290344"/>
                <a:gd name="connsiteY4" fmla="*/ 0 h 23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44" h="230032">
                  <a:moveTo>
                    <a:pt x="0" y="0"/>
                  </a:moveTo>
                  <a:lnTo>
                    <a:pt x="290344" y="0"/>
                  </a:lnTo>
                  <a:lnTo>
                    <a:pt x="290344" y="230032"/>
                  </a:lnTo>
                  <a:lnTo>
                    <a:pt x="0" y="23003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86" t="63053" r="11108" b="32017"/>
            <a:stretch>
              <a:fillRect/>
            </a:stretch>
          </p:blipFill>
          <p:spPr>
            <a:xfrm>
              <a:off x="2359240" y="4300676"/>
              <a:ext cx="1106509" cy="412424"/>
            </a:xfrm>
            <a:custGeom>
              <a:avLst/>
              <a:gdLst>
                <a:gd name="connsiteX0" fmla="*/ 0 w 1106509"/>
                <a:gd name="connsiteY0" fmla="*/ 0 h 412424"/>
                <a:gd name="connsiteX1" fmla="*/ 1106509 w 1106509"/>
                <a:gd name="connsiteY1" fmla="*/ 0 h 412424"/>
                <a:gd name="connsiteX2" fmla="*/ 1106509 w 1106509"/>
                <a:gd name="connsiteY2" fmla="*/ 412424 h 412424"/>
                <a:gd name="connsiteX3" fmla="*/ 0 w 1106509"/>
                <a:gd name="connsiteY3" fmla="*/ 412424 h 412424"/>
                <a:gd name="connsiteX4" fmla="*/ 0 w 1106509"/>
                <a:gd name="connsiteY4" fmla="*/ 0 h 41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6509" h="412424">
                  <a:moveTo>
                    <a:pt x="0" y="0"/>
                  </a:moveTo>
                  <a:lnTo>
                    <a:pt x="1106509" y="0"/>
                  </a:lnTo>
                  <a:lnTo>
                    <a:pt x="1106509" y="412424"/>
                  </a:lnTo>
                  <a:lnTo>
                    <a:pt x="0" y="41242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17" t="63126" r="30747" b="25599"/>
            <a:stretch>
              <a:fillRect/>
            </a:stretch>
          </p:blipFill>
          <p:spPr>
            <a:xfrm>
              <a:off x="1880361" y="4306825"/>
              <a:ext cx="448056" cy="943067"/>
            </a:xfrm>
            <a:custGeom>
              <a:avLst/>
              <a:gdLst>
                <a:gd name="connsiteX0" fmla="*/ 0 w 448056"/>
                <a:gd name="connsiteY0" fmla="*/ 0 h 943067"/>
                <a:gd name="connsiteX1" fmla="*/ 448056 w 448056"/>
                <a:gd name="connsiteY1" fmla="*/ 0 h 943067"/>
                <a:gd name="connsiteX2" fmla="*/ 448056 w 448056"/>
                <a:gd name="connsiteY2" fmla="*/ 943067 h 943067"/>
                <a:gd name="connsiteX3" fmla="*/ 0 w 448056"/>
                <a:gd name="connsiteY3" fmla="*/ 943067 h 943067"/>
                <a:gd name="connsiteX4" fmla="*/ 0 w 448056"/>
                <a:gd name="connsiteY4" fmla="*/ 0 h 943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056" h="943067">
                  <a:moveTo>
                    <a:pt x="0" y="0"/>
                  </a:moveTo>
                  <a:lnTo>
                    <a:pt x="448056" y="0"/>
                  </a:lnTo>
                  <a:lnTo>
                    <a:pt x="448056" y="943067"/>
                  </a:lnTo>
                  <a:lnTo>
                    <a:pt x="0" y="94306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35" t="63642" r="49953" b="31427"/>
            <a:stretch>
              <a:fillRect/>
            </a:stretch>
          </p:blipFill>
          <p:spPr>
            <a:xfrm>
              <a:off x="723171" y="4349954"/>
              <a:ext cx="492981" cy="412424"/>
            </a:xfrm>
            <a:custGeom>
              <a:avLst/>
              <a:gdLst>
                <a:gd name="connsiteX0" fmla="*/ 0 w 492981"/>
                <a:gd name="connsiteY0" fmla="*/ 0 h 412424"/>
                <a:gd name="connsiteX1" fmla="*/ 492981 w 492981"/>
                <a:gd name="connsiteY1" fmla="*/ 0 h 412424"/>
                <a:gd name="connsiteX2" fmla="*/ 492981 w 492981"/>
                <a:gd name="connsiteY2" fmla="*/ 412424 h 412424"/>
                <a:gd name="connsiteX3" fmla="*/ 0 w 492981"/>
                <a:gd name="connsiteY3" fmla="*/ 412424 h 412424"/>
                <a:gd name="connsiteX4" fmla="*/ 0 w 492981"/>
                <a:gd name="connsiteY4" fmla="*/ 0 h 41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981" h="412424">
                  <a:moveTo>
                    <a:pt x="0" y="0"/>
                  </a:moveTo>
                  <a:lnTo>
                    <a:pt x="492981" y="0"/>
                  </a:lnTo>
                  <a:lnTo>
                    <a:pt x="492981" y="412424"/>
                  </a:lnTo>
                  <a:lnTo>
                    <a:pt x="0" y="41242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09" t="68356" r="25178" b="28894"/>
            <a:stretch>
              <a:fillRect/>
            </a:stretch>
          </p:blipFill>
          <p:spPr>
            <a:xfrm>
              <a:off x="2360579" y="4744304"/>
              <a:ext cx="290344" cy="230032"/>
            </a:xfrm>
            <a:custGeom>
              <a:avLst/>
              <a:gdLst>
                <a:gd name="connsiteX0" fmla="*/ 0 w 290344"/>
                <a:gd name="connsiteY0" fmla="*/ 0 h 230032"/>
                <a:gd name="connsiteX1" fmla="*/ 290344 w 290344"/>
                <a:gd name="connsiteY1" fmla="*/ 0 h 230032"/>
                <a:gd name="connsiteX2" fmla="*/ 290344 w 290344"/>
                <a:gd name="connsiteY2" fmla="*/ 230032 h 230032"/>
                <a:gd name="connsiteX3" fmla="*/ 0 w 290344"/>
                <a:gd name="connsiteY3" fmla="*/ 230032 h 230032"/>
                <a:gd name="connsiteX4" fmla="*/ 0 w 290344"/>
                <a:gd name="connsiteY4" fmla="*/ 0 h 23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44" h="230032">
                  <a:moveTo>
                    <a:pt x="0" y="0"/>
                  </a:moveTo>
                  <a:lnTo>
                    <a:pt x="290344" y="0"/>
                  </a:lnTo>
                  <a:lnTo>
                    <a:pt x="290344" y="230032"/>
                  </a:lnTo>
                  <a:lnTo>
                    <a:pt x="0" y="23003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89" t="71601" r="39374" b="20625"/>
            <a:stretch>
              <a:fillRect/>
            </a:stretch>
          </p:blipFill>
          <p:spPr>
            <a:xfrm>
              <a:off x="1380744" y="5015712"/>
              <a:ext cx="448056" cy="650289"/>
            </a:xfrm>
            <a:custGeom>
              <a:avLst/>
              <a:gdLst>
                <a:gd name="connsiteX0" fmla="*/ 0 w 448056"/>
                <a:gd name="connsiteY0" fmla="*/ 0 h 650289"/>
                <a:gd name="connsiteX1" fmla="*/ 448056 w 448056"/>
                <a:gd name="connsiteY1" fmla="*/ 0 h 650289"/>
                <a:gd name="connsiteX2" fmla="*/ 448056 w 448056"/>
                <a:gd name="connsiteY2" fmla="*/ 650289 h 650289"/>
                <a:gd name="connsiteX3" fmla="*/ 0 w 448056"/>
                <a:gd name="connsiteY3" fmla="*/ 650289 h 650289"/>
                <a:gd name="connsiteX4" fmla="*/ 0 w 448056"/>
                <a:gd name="connsiteY4" fmla="*/ 0 h 65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056" h="650289">
                  <a:moveTo>
                    <a:pt x="0" y="0"/>
                  </a:moveTo>
                  <a:lnTo>
                    <a:pt x="448056" y="0"/>
                  </a:lnTo>
                  <a:lnTo>
                    <a:pt x="448056" y="650289"/>
                  </a:lnTo>
                  <a:lnTo>
                    <a:pt x="0" y="65028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sp>
        <p:nvSpPr>
          <p:cNvPr id="31" name="Content Placeholder 2"/>
          <p:cNvSpPr txBox="1"/>
          <p:nvPr/>
        </p:nvSpPr>
        <p:spPr>
          <a:xfrm>
            <a:off x="3657599" y="4903304"/>
            <a:ext cx="8161021" cy="1564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Imam Hartono </a:t>
            </a:r>
            <a:r>
              <a:rPr lang="en-US" sz="1800" dirty="0" err="1"/>
              <a:t>Bangun</a:t>
            </a:r>
            <a:endParaRPr lang="en-US" sz="18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Jl. </a:t>
            </a:r>
            <a:r>
              <a:rPr lang="en-US" sz="1800" dirty="0" err="1"/>
              <a:t>Cendana</a:t>
            </a:r>
            <a:r>
              <a:rPr lang="en-US" sz="1800" dirty="0"/>
              <a:t> 3, Blok K-1 No 10 </a:t>
            </a:r>
            <a:r>
              <a:rPr lang="en-US" sz="1800" dirty="0" err="1"/>
              <a:t>Perumahan</a:t>
            </a:r>
            <a:r>
              <a:rPr lang="en-US" sz="1800" dirty="0"/>
              <a:t> Taman </a:t>
            </a:r>
            <a:r>
              <a:rPr lang="en-US" sz="1800" dirty="0" err="1"/>
              <a:t>Dramga</a:t>
            </a:r>
            <a:r>
              <a:rPr lang="en-US" sz="1800" dirty="0"/>
              <a:t> </a:t>
            </a:r>
            <a:r>
              <a:rPr lang="en-US" sz="1800" dirty="0" err="1"/>
              <a:t>Permai</a:t>
            </a:r>
            <a:r>
              <a:rPr lang="en-US" sz="1800" dirty="0"/>
              <a:t>, Bogor 16680</a:t>
            </a:r>
            <a:endParaRPr lang="en-US" sz="18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Telp.: 085243026392</a:t>
            </a:r>
            <a:endParaRPr lang="en-US" sz="18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E-mail: imamhartono@umsu.ac.id</a:t>
            </a:r>
            <a:endParaRPr lang="en-US" sz="18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56" y="4784035"/>
            <a:ext cx="2480384" cy="1683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Konektor Lurus 14"/>
          <p:cNvCxnSpPr/>
          <p:nvPr/>
        </p:nvCxnSpPr>
        <p:spPr>
          <a:xfrm>
            <a:off x="6096000" y="1915072"/>
            <a:ext cx="0" cy="157003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anah Kanan 6"/>
          <p:cNvSpPr/>
          <p:nvPr/>
        </p:nvSpPr>
        <p:spPr>
          <a:xfrm>
            <a:off x="419442" y="1312606"/>
            <a:ext cx="11659487" cy="221226"/>
          </a:xfrm>
          <a:prstGeom prst="rightArrow">
            <a:avLst/>
          </a:prstGeom>
          <a:gradFill>
            <a:gsLst>
              <a:gs pos="0">
                <a:schemeClr val="accent1">
                  <a:lumMod val="89000"/>
                </a:schemeClr>
              </a:gs>
              <a:gs pos="100000">
                <a:schemeClr val="bg1">
                  <a:lumMod val="93567"/>
                </a:schemeClr>
              </a:gs>
              <a:gs pos="0">
                <a:schemeClr val="accent1">
                  <a:lumMod val="75000"/>
                </a:schemeClr>
              </a:gs>
              <a:gs pos="0">
                <a:schemeClr val="accent1">
                  <a:lumMod val="83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13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22860" y="2150186"/>
            <a:ext cx="442302" cy="4761253"/>
          </a:xfrm>
          <a:prstGeom prst="rect">
            <a:avLst/>
          </a:prstGeo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360" y="272389"/>
            <a:ext cx="2079783" cy="544420"/>
          </a:xfrm>
          <a:prstGeom prst="rect">
            <a:avLst/>
          </a:prstGeom>
        </p:spPr>
      </p:pic>
      <p:sp>
        <p:nvSpPr>
          <p:cNvPr id="10" name="Judul 9"/>
          <p:cNvSpPr>
            <a:spLocks noGrp="1"/>
          </p:cNvSpPr>
          <p:nvPr>
            <p:ph type="title"/>
          </p:nvPr>
        </p:nvSpPr>
        <p:spPr>
          <a:xfrm>
            <a:off x="4667237" y="14609"/>
            <a:ext cx="2906686" cy="101977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21689"/>
                </a:solidFill>
                <a:latin typeface="Helvetica" pitchFamily="2" charset="0"/>
              </a:rPr>
              <a:t>Pendahuluan</a:t>
            </a:r>
            <a:endParaRPr lang="en-US" sz="3600" dirty="0">
              <a:solidFill>
                <a:srgbClr val="021689"/>
              </a:solidFill>
              <a:latin typeface="Helvetica" pitchFamily="2" charset="0"/>
            </a:endParaRPr>
          </a:p>
        </p:txBody>
      </p:sp>
      <p:graphicFrame>
        <p:nvGraphicFramePr>
          <p:cNvPr id="11" name="Content Placeholder 8"/>
          <p:cNvGraphicFramePr>
            <a:graphicFrameLocks noGrp="1"/>
          </p:cNvGraphicFramePr>
          <p:nvPr>
            <p:ph idx="1"/>
          </p:nvPr>
        </p:nvGraphicFramePr>
        <p:xfrm>
          <a:off x="113071" y="943515"/>
          <a:ext cx="12015019" cy="5794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Gambar 12"/>
          <p:cNvPicPr>
            <a:picLocks noChangeAspect="1"/>
          </p:cNvPicPr>
          <p:nvPr/>
        </p:nvPicPr>
        <p:blipFill rotWithShape="1">
          <a:blip r:embed="rId9"/>
          <a:srcRect l="-2202" t="1" r="-1" b="8558"/>
          <a:stretch>
            <a:fillRect/>
          </a:stretch>
        </p:blipFill>
        <p:spPr>
          <a:xfrm>
            <a:off x="2619045" y="3490075"/>
            <a:ext cx="7260280" cy="3247945"/>
          </a:xfrm>
          <a:prstGeom prst="roundRect">
            <a:avLst/>
          </a:prstGeom>
          <a:ln>
            <a:solidFill>
              <a:srgbClr val="00B05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3352808-BDFA-48E4-8987-D9F2FA658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83352808-BDFA-48E4-8987-D9F2FA658F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graphicEl>
                                              <a:dgm id="{83352808-BDFA-48E4-8987-D9F2FA658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graphicEl>
                                              <a:dgm id="{83352808-BDFA-48E4-8987-D9F2FA658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04B79BC-A516-4F56-8F71-FEE25E95A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graphicEl>
                                              <a:dgm id="{204B79BC-A516-4F56-8F71-FEE25E95AB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graphicEl>
                                              <a:dgm id="{204B79BC-A516-4F56-8F71-FEE25E95A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graphicEl>
                                              <a:dgm id="{204B79BC-A516-4F56-8F71-FEE25E95A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548041E-B607-4716-84D4-7CF8AB6DC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2548041E-B607-4716-84D4-7CF8AB6DCC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graphicEl>
                                              <a:dgm id="{2548041E-B607-4716-84D4-7CF8AB6DC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graphicEl>
                                              <a:dgm id="{2548041E-B607-4716-84D4-7CF8AB6DC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91AA5BB-6A02-421A-AE68-101956CC4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graphicEl>
                                              <a:dgm id="{391AA5BB-6A02-421A-AE68-101956CC40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graphicEl>
                                              <a:dgm id="{391AA5BB-6A02-421A-AE68-101956CC4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graphicEl>
                                              <a:dgm id="{391AA5BB-6A02-421A-AE68-101956CC4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0AB8C8E-8A94-4AD5-BACC-65BA59920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graphicEl>
                                              <a:dgm id="{50AB8C8E-8A94-4AD5-BACC-65BA599204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>
                                            <p:graphicEl>
                                              <a:dgm id="{50AB8C8E-8A94-4AD5-BACC-65BA59920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>
                                            <p:graphicEl>
                                              <a:dgm id="{50AB8C8E-8A94-4AD5-BACC-65BA59920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C71B955-7533-EF4A-8F73-CF8AAA4C3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graphicEl>
                                              <a:dgm id="{CC71B955-7533-EF4A-8F73-CF8AAA4C33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graphicEl>
                                              <a:dgm id="{CC71B955-7533-EF4A-8F73-CF8AAA4C3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>
                                            <p:graphicEl>
                                              <a:dgm id="{CC71B955-7533-EF4A-8F73-CF8AAA4C3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E10FDFD-BC3B-1F46-BCAF-C627F196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graphicEl>
                                              <a:dgm id="{FE10FDFD-BC3B-1F46-BCAF-C627F19608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>
                                            <p:graphicEl>
                                              <a:dgm id="{FE10FDFD-BC3B-1F46-BCAF-C627F196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>
                                            <p:graphicEl>
                                              <a:dgm id="{FE10FDFD-BC3B-1F46-BCAF-C627F196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8C3A068-0128-4142-A02D-EB65C76E7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graphicEl>
                                              <a:dgm id="{C8C3A068-0128-4142-A02D-EB65C76E7C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>
                                            <p:graphicEl>
                                              <a:dgm id="{C8C3A068-0128-4142-A02D-EB65C76E7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>
                                            <p:graphicEl>
                                              <a:dgm id="{C8C3A068-0128-4142-A02D-EB65C76E7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6C18838-76CB-5F41-81BD-DAC08A643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>
                                            <p:graphicEl>
                                              <a:dgm id="{06C18838-76CB-5F41-81BD-DAC08A6435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>
                                            <p:graphicEl>
                                              <a:dgm id="{06C18838-76CB-5F41-81BD-DAC08A643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>
                                            <p:graphicEl>
                                              <a:dgm id="{06C18838-76CB-5F41-81BD-DAC08A643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97CD513-177F-42BF-A594-BBFB63449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>
                                            <p:graphicEl>
                                              <a:dgm id="{897CD513-177F-42BF-A594-BBFB634497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>
                                            <p:graphicEl>
                                              <a:dgm id="{897CD513-177F-42BF-A594-BBFB63449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>
                                            <p:graphicEl>
                                              <a:dgm id="{897CD513-177F-42BF-A594-BBFB63449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22BEC80-8D46-DB49-86B3-789FFFCAE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>
                                            <p:graphicEl>
                                              <a:dgm id="{222BEC80-8D46-DB49-86B3-789FFFCAE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>
                                            <p:graphicEl>
                                              <a:dgm id="{222BEC80-8D46-DB49-86B3-789FFFCAE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>
                                            <p:graphicEl>
                                              <a:dgm id="{222BEC80-8D46-DB49-86B3-789FFFCAE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DF39592-4F84-1744-9ABF-7BEB60D6A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>
                                            <p:graphicEl>
                                              <a:dgm id="{EDF39592-4F84-1744-9ABF-7BEB60D6A6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>
                                            <p:graphicEl>
                                              <a:dgm id="{EDF39592-4F84-1744-9ABF-7BEB60D6A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>
                                            <p:graphicEl>
                                              <a:dgm id="{EDF39592-4F84-1744-9ABF-7BEB60D6A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07078A9-4047-4C73-B3B7-3C970EF1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">
                                            <p:graphicEl>
                                              <a:dgm id="{D07078A9-4047-4C73-B3B7-3C970EF12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>
                                            <p:graphicEl>
                                              <a:dgm id="{D07078A9-4047-4C73-B3B7-3C970EF1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>
                                            <p:graphicEl>
                                              <a:dgm id="{D07078A9-4047-4C73-B3B7-3C970EF1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805E35D-F149-4347-ABF7-3DD4E1482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>
                                            <p:graphicEl>
                                              <a:dgm id="{3805E35D-F149-4347-ABF7-3DD4E14828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>
                                            <p:graphicEl>
                                              <a:dgm id="{3805E35D-F149-4347-ABF7-3DD4E1482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">
                                            <p:graphicEl>
                                              <a:dgm id="{3805E35D-F149-4347-ABF7-3DD4E1482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C269271-3AB3-6B4C-BBFD-8C8721D64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">
                                            <p:graphicEl>
                                              <a:dgm id="{FC269271-3AB3-6B4C-BBFD-8C8721D64A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>
                                            <p:graphicEl>
                                              <a:dgm id="{FC269271-3AB3-6B4C-BBFD-8C8721D64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">
                                            <p:graphicEl>
                                              <a:dgm id="{FC269271-3AB3-6B4C-BBFD-8C8721D64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44000B6-9E85-7441-B111-0B5C91B02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1">
                                            <p:graphicEl>
                                              <a:dgm id="{544000B6-9E85-7441-B111-0B5C91B02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">
                                            <p:graphicEl>
                                              <a:dgm id="{544000B6-9E85-7441-B111-0B5C91B02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">
                                            <p:graphicEl>
                                              <a:dgm id="{544000B6-9E85-7441-B111-0B5C91B02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13A69F3-CE81-4844-8DDC-2D5A9E6E0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">
                                            <p:graphicEl>
                                              <a:dgm id="{F13A69F3-CE81-4844-8DDC-2D5A9E6E0C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>
                                            <p:graphicEl>
                                              <a:dgm id="{F13A69F3-CE81-4844-8DDC-2D5A9E6E0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>
                                            <p:graphicEl>
                                              <a:dgm id="{F13A69F3-CE81-4844-8DDC-2D5A9E6E0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7244791-D822-4C4E-96F2-1F9B4914F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1">
                                            <p:graphicEl>
                                              <a:dgm id="{B7244791-D822-4C4E-96F2-1F9B4914F3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">
                                            <p:graphicEl>
                                              <a:dgm id="{B7244791-D822-4C4E-96F2-1F9B4914F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">
                                            <p:graphicEl>
                                              <a:dgm id="{B7244791-D822-4C4E-96F2-1F9B4914F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9B7FC4F-4E8F-4A1A-9ED4-8B8B300D6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">
                                            <p:graphicEl>
                                              <a:dgm id="{69B7FC4F-4E8F-4A1A-9ED4-8B8B300D6F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1">
                                            <p:graphicEl>
                                              <a:dgm id="{69B7FC4F-4E8F-4A1A-9ED4-8B8B300D6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1">
                                            <p:graphicEl>
                                              <a:dgm id="{69B7FC4F-4E8F-4A1A-9ED4-8B8B300D6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9CF1827-EF13-4255-A1C8-A13132552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">
                                            <p:graphicEl>
                                              <a:dgm id="{F9CF1827-EF13-4255-A1C8-A13132552F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">
                                            <p:graphicEl>
                                              <a:dgm id="{F9CF1827-EF13-4255-A1C8-A13132552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1">
                                            <p:graphicEl>
                                              <a:dgm id="{F9CF1827-EF13-4255-A1C8-A13132552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69E97E4-5013-474B-9A1D-552F9830B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1">
                                            <p:graphicEl>
                                              <a:dgm id="{469E97E4-5013-474B-9A1D-552F9830B1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1">
                                            <p:graphicEl>
                                              <a:dgm id="{469E97E4-5013-474B-9A1D-552F9830B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1">
                                            <p:graphicEl>
                                              <a:dgm id="{469E97E4-5013-474B-9A1D-552F9830B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500"/>
                            </p:stCondLst>
                            <p:childTnLst>
                              <p:par>
                                <p:cTn id="1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CCBA8B8-6C5F-44FC-932E-E3FFA2D6A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1">
                                            <p:graphicEl>
                                              <a:dgm id="{BCCBA8B8-6C5F-44FC-932E-E3FFA2D6AE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1">
                                            <p:graphicEl>
                                              <a:dgm id="{BCCBA8B8-6C5F-44FC-932E-E3FFA2D6A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1">
                                            <p:graphicEl>
                                              <a:dgm id="{BCCBA8B8-6C5F-44FC-932E-E3FFA2D6A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000"/>
                            </p:stCondLst>
                            <p:childTnLst>
                              <p:par>
                                <p:cTn id="1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1B4AC15-E28C-4D42-B1CA-D6C66A80D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1">
                                            <p:graphicEl>
                                              <a:dgm id="{F1B4AC15-E28C-4D42-B1CA-D6C66A80D9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1">
                                            <p:graphicEl>
                                              <a:dgm id="{F1B4AC15-E28C-4D42-B1CA-D6C66A80D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1">
                                            <p:graphicEl>
                                              <a:dgm id="{F1B4AC15-E28C-4D42-B1CA-D6C66A80D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500"/>
                            </p:stCondLst>
                            <p:childTnLst>
                              <p:par>
                                <p:cTn id="1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1F78EA0-3DD3-A54B-B5EF-F3F8119BE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1">
                                            <p:graphicEl>
                                              <a:dgm id="{51F78EA0-3DD3-A54B-B5EF-F3F8119BE2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">
                                            <p:graphicEl>
                                              <a:dgm id="{51F78EA0-3DD3-A54B-B5EF-F3F8119BE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1">
                                            <p:graphicEl>
                                              <a:dgm id="{51F78EA0-3DD3-A54B-B5EF-F3F8119BE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000"/>
                            </p:stCondLst>
                            <p:childTnLst>
                              <p:par>
                                <p:cTn id="1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323EBF2-BD64-AE43-84EF-E28A9A66D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1">
                                            <p:graphicEl>
                                              <a:dgm id="{5323EBF2-BD64-AE43-84EF-E28A9A66D6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1">
                                            <p:graphicEl>
                                              <a:dgm id="{5323EBF2-BD64-AE43-84EF-E28A9A66D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">
                                            <p:graphicEl>
                                              <a:dgm id="{5323EBF2-BD64-AE43-84EF-E28A9A66D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Graphic spid="11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ambar 4"/>
          <p:cNvPicPr>
            <a:picLocks noChangeAspect="1"/>
          </p:cNvPicPr>
          <p:nvPr/>
        </p:nvPicPr>
        <p:blipFill rotWithShape="1">
          <a:blip r:embed="rId1"/>
          <a:srcRect r="19" b="6779"/>
          <a:stretch>
            <a:fillRect/>
          </a:stretch>
        </p:blipFill>
        <p:spPr>
          <a:xfrm>
            <a:off x="292925" y="869443"/>
            <a:ext cx="3946566" cy="6034726"/>
          </a:xfrm>
          <a:prstGeom prst="rect">
            <a:avLst/>
          </a:prstGeom>
        </p:spPr>
      </p:pic>
      <p:pic>
        <p:nvPicPr>
          <p:cNvPr id="7" name="Gamba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156" y="2015700"/>
            <a:ext cx="7349919" cy="4842300"/>
          </a:xfrm>
          <a:prstGeom prst="rect">
            <a:avLst/>
          </a:prstGeom>
        </p:spPr>
      </p:pic>
      <p:sp>
        <p:nvSpPr>
          <p:cNvPr id="8" name="Judul 9"/>
          <p:cNvSpPr>
            <a:spLocks noGrp="1"/>
          </p:cNvSpPr>
          <p:nvPr>
            <p:ph type="title"/>
          </p:nvPr>
        </p:nvSpPr>
        <p:spPr>
          <a:xfrm>
            <a:off x="4239491" y="-150333"/>
            <a:ext cx="5293861" cy="101977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21689"/>
                </a:solidFill>
                <a:latin typeface="Helvetica" pitchFamily="2" charset="0"/>
              </a:rPr>
              <a:t>Produksi Padi Indonesia</a:t>
            </a:r>
            <a:endParaRPr lang="en-US" sz="2400" dirty="0">
              <a:solidFill>
                <a:srgbClr val="021689"/>
              </a:solidFill>
              <a:latin typeface="Helvetic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Judul 9"/>
          <p:cNvSpPr>
            <a:spLocks noGrp="1"/>
          </p:cNvSpPr>
          <p:nvPr>
            <p:ph type="title"/>
          </p:nvPr>
        </p:nvSpPr>
        <p:spPr>
          <a:xfrm>
            <a:off x="3574472" y="0"/>
            <a:ext cx="5293861" cy="1019776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21689"/>
                </a:solidFill>
                <a:latin typeface="Helvetica" pitchFamily="2" charset="0"/>
              </a:rPr>
              <a:t>Dampak Alih Fungsi Lahan</a:t>
            </a:r>
            <a:endParaRPr lang="en-US" sz="3600" dirty="0">
              <a:solidFill>
                <a:srgbClr val="021689"/>
              </a:solidFill>
              <a:latin typeface="Helvetica" pitchFamily="2" charset="0"/>
            </a:endParaRPr>
          </a:p>
        </p:txBody>
      </p:sp>
      <p:pic>
        <p:nvPicPr>
          <p:cNvPr id="8" name="Gambar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7950" y="1114778"/>
            <a:ext cx="8761084" cy="5607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49" y="1278809"/>
            <a:ext cx="11087098" cy="569890"/>
          </a:xfrm>
        </p:spPr>
        <p:txBody>
          <a:bodyPr>
            <a:normAutofit/>
          </a:bodyPr>
          <a:lstStyle/>
          <a:p>
            <a:pPr algn="l"/>
            <a:r>
              <a:rPr lang="id-ID" sz="1800" b="1" dirty="0" err="1">
                <a:effectLst/>
                <a:latin typeface="Helvetica" pitchFamily="2" charset="0"/>
              </a:rPr>
              <a:t>A</a:t>
            </a:r>
            <a:r>
              <a:rPr lang="id-ID" sz="1800" b="1" dirty="0">
                <a:effectLst/>
                <a:latin typeface="Helvetica" pitchFamily="2" charset="0"/>
              </a:rPr>
              <a:t>. Perlindungan Lahan Pertanian Pangan Berkelanjutan (PLP2B) </a:t>
            </a:r>
            <a:endParaRPr lang="id-ID" sz="1000" b="1" dirty="0">
              <a:latin typeface="Helvetica" pitchFamily="2" charset="0"/>
            </a:endParaRPr>
          </a:p>
        </p:txBody>
      </p:sp>
      <p:sp>
        <p:nvSpPr>
          <p:cNvPr id="8" name="Kotak Teks 7"/>
          <p:cNvSpPr txBox="1"/>
          <p:nvPr/>
        </p:nvSpPr>
        <p:spPr>
          <a:xfrm>
            <a:off x="821486" y="1820621"/>
            <a:ext cx="662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1800" b="1" dirty="0">
                <a:effectLst/>
                <a:latin typeface="Helvetica" pitchFamily="2" charset="0"/>
              </a:rPr>
              <a:t>UU No. 41 Tahun 2009 (PLP2B)</a:t>
            </a:r>
            <a:endParaRPr lang="id-ID" b="1" dirty="0">
              <a:latin typeface="Helvetica" pitchFamily="2" charset="0"/>
            </a:endParaRPr>
          </a:p>
        </p:txBody>
      </p:sp>
      <p:sp>
        <p:nvSpPr>
          <p:cNvPr id="14" name="Kotak Teks 13"/>
          <p:cNvSpPr txBox="1"/>
          <p:nvPr/>
        </p:nvSpPr>
        <p:spPr>
          <a:xfrm>
            <a:off x="821486" y="2110177"/>
            <a:ext cx="10549025" cy="4202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d-ID" sz="2000" dirty="0">
                <a:latin typeface="Helvetica" pitchFamily="2" charset="0"/>
              </a:rPr>
              <a:t>M</a:t>
            </a:r>
            <a:r>
              <a:rPr lang="id-ID" sz="2000" dirty="0">
                <a:effectLst/>
                <a:latin typeface="Helvetica" pitchFamily="2" charset="0"/>
              </a:rPr>
              <a:t>elindungi kawasan dan lahan pertanian pangan secara berkelanjutan</a:t>
            </a:r>
            <a:endParaRPr lang="id-ID" sz="2000" dirty="0">
              <a:latin typeface="Helvetica" pitchFamily="2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d-ID" sz="2000" dirty="0">
                <a:latin typeface="Helvetica" pitchFamily="2" charset="0"/>
              </a:rPr>
              <a:t>M</a:t>
            </a:r>
            <a:r>
              <a:rPr lang="id-ID" sz="2000" dirty="0">
                <a:effectLst/>
                <a:latin typeface="Helvetica" pitchFamily="2" charset="0"/>
              </a:rPr>
              <a:t>enjamin tersedianya lahan pertanian pangan secara berkelanjutan</a:t>
            </a:r>
            <a:endParaRPr lang="id-ID" sz="2000" dirty="0">
              <a:effectLst/>
              <a:latin typeface="Helvetica" pitchFamily="2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d-ID" sz="2000" dirty="0">
                <a:latin typeface="Helvetica" pitchFamily="2" charset="0"/>
              </a:rPr>
              <a:t>M</a:t>
            </a:r>
            <a:r>
              <a:rPr lang="id-ID" sz="2000" dirty="0">
                <a:effectLst/>
                <a:latin typeface="Helvetica" pitchFamily="2" charset="0"/>
              </a:rPr>
              <a:t>ewujudkan kemandirian, ketahanan, dan kedaulatan pangan</a:t>
            </a:r>
            <a:endParaRPr lang="id-ID" sz="2000" dirty="0">
              <a:effectLst/>
              <a:latin typeface="Helvetica" pitchFamily="2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d-ID" sz="2000" dirty="0">
                <a:latin typeface="Helvetica" pitchFamily="2" charset="0"/>
              </a:rPr>
              <a:t>M</a:t>
            </a:r>
            <a:r>
              <a:rPr lang="id-ID" sz="2000" dirty="0">
                <a:effectLst/>
                <a:latin typeface="Helvetica" pitchFamily="2" charset="0"/>
              </a:rPr>
              <a:t>elindungi kepemilikan lahan pertanian pangan milik petani</a:t>
            </a:r>
            <a:endParaRPr lang="id-ID" sz="2000" dirty="0">
              <a:effectLst/>
              <a:latin typeface="Helvetica" pitchFamily="2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d-ID" sz="2000" dirty="0">
                <a:latin typeface="Helvetica" pitchFamily="2" charset="0"/>
              </a:rPr>
              <a:t>M</a:t>
            </a:r>
            <a:r>
              <a:rPr lang="id-ID" sz="2000" dirty="0">
                <a:effectLst/>
                <a:latin typeface="Helvetica" pitchFamily="2" charset="0"/>
              </a:rPr>
              <a:t>eningkatkan kemakmuran serta kesejahteraan petani dan masyarakat </a:t>
            </a:r>
            <a:endParaRPr lang="id-ID" sz="2000" dirty="0">
              <a:effectLst/>
              <a:latin typeface="Helvetica" pitchFamily="2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d-ID" sz="2000" dirty="0">
                <a:latin typeface="Helvetica" pitchFamily="2" charset="0"/>
              </a:rPr>
              <a:t>M</a:t>
            </a:r>
            <a:r>
              <a:rPr lang="id-ID" sz="2000" dirty="0">
                <a:effectLst/>
                <a:latin typeface="Helvetica" pitchFamily="2" charset="0"/>
              </a:rPr>
              <a:t>eningkatkan perlindungan dan pemberdayaan petani</a:t>
            </a:r>
            <a:endParaRPr lang="id-ID" sz="2000" dirty="0">
              <a:effectLst/>
              <a:latin typeface="Helvetica" pitchFamily="2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d-ID" sz="2000" dirty="0">
                <a:latin typeface="Helvetica" pitchFamily="2" charset="0"/>
              </a:rPr>
              <a:t>M</a:t>
            </a:r>
            <a:r>
              <a:rPr lang="id-ID" sz="2000" dirty="0">
                <a:effectLst/>
                <a:latin typeface="Helvetica" pitchFamily="2" charset="0"/>
              </a:rPr>
              <a:t>eningkatkan penyediaan lapangan kerja bagi kehidupan yang layak </a:t>
            </a:r>
            <a:endParaRPr lang="id-ID" sz="2000" dirty="0">
              <a:effectLst/>
              <a:latin typeface="Helvetica" pitchFamily="2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d-ID" sz="2000" dirty="0">
                <a:latin typeface="Helvetica" pitchFamily="2" charset="0"/>
              </a:rPr>
              <a:t>M</a:t>
            </a:r>
            <a:r>
              <a:rPr lang="id-ID" sz="2000" dirty="0">
                <a:effectLst/>
                <a:latin typeface="Helvetica" pitchFamily="2" charset="0"/>
              </a:rPr>
              <a:t>empertahankan keseimbangan ekologis </a:t>
            </a:r>
            <a:endParaRPr lang="id-ID" sz="2000" dirty="0">
              <a:effectLst/>
              <a:latin typeface="Helvetica" pitchFamily="2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d-ID" sz="2000" dirty="0">
                <a:latin typeface="Helvetica" pitchFamily="2" charset="0"/>
              </a:rPr>
              <a:t>M</a:t>
            </a:r>
            <a:r>
              <a:rPr lang="id-ID" sz="2000" dirty="0">
                <a:effectLst/>
                <a:latin typeface="Helvetica" pitchFamily="2" charset="0"/>
              </a:rPr>
              <a:t>ewujudkan revitalisasi pertanian</a:t>
            </a:r>
            <a:endParaRPr lang="id-ID" sz="2000" dirty="0">
              <a:effectLst/>
              <a:latin typeface="Helvetica" pitchFamily="2" charset="0"/>
            </a:endParaRPr>
          </a:p>
        </p:txBody>
      </p:sp>
      <p:sp>
        <p:nvSpPr>
          <p:cNvPr id="3" name="Judul 1"/>
          <p:cNvSpPr txBox="1"/>
          <p:nvPr/>
        </p:nvSpPr>
        <p:spPr>
          <a:xfrm>
            <a:off x="143306" y="254422"/>
            <a:ext cx="7985760" cy="10197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21689"/>
                </a:solidFill>
              </a:rPr>
              <a:t>Solusi yang dilakukan Pemerintah</a:t>
            </a:r>
            <a:endParaRPr lang="en-US" dirty="0">
              <a:solidFill>
                <a:srgbClr val="0216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65194"/>
            <a:ext cx="12192000" cy="392806"/>
          </a:xfrm>
          <a:prstGeom prst="rect">
            <a:avLst/>
          </a:prstGeom>
          <a:solidFill>
            <a:srgbClr val="243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/>
          <p:nvPr/>
        </p:nvSpPr>
        <p:spPr>
          <a:xfrm>
            <a:off x="61381" y="0"/>
            <a:ext cx="6034619" cy="5698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i="0" dirty="0">
                <a:latin typeface="Helvetica" pitchFamily="2" charset="0"/>
              </a:rPr>
              <a:t>B. I</a:t>
            </a:r>
            <a:r>
              <a:rPr lang="id-ID" sz="1800" b="1" dirty="0" err="1">
                <a:latin typeface="Helvetica" pitchFamily="2" charset="0"/>
              </a:rPr>
              <a:t>ntensifikasi</a:t>
            </a:r>
            <a:r>
              <a:rPr lang="id-ID" sz="1800" b="1" dirty="0">
                <a:latin typeface="Helvetica" pitchFamily="2" charset="0"/>
              </a:rPr>
              <a:t> : </a:t>
            </a:r>
            <a:r>
              <a:rPr lang="en-US" sz="18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Peningkatan</a:t>
            </a:r>
            <a:r>
              <a:rPr lang="en-US" sz="1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Produktivitas</a:t>
            </a:r>
            <a:r>
              <a:rPr lang="en-US" sz="1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Lahan</a:t>
            </a:r>
            <a:endParaRPr lang="id-ID" sz="1000" b="1" dirty="0">
              <a:latin typeface="Helvetica" pitchFamily="2" charset="0"/>
            </a:endParaRPr>
          </a:p>
        </p:txBody>
      </p:sp>
      <p:sp>
        <p:nvSpPr>
          <p:cNvPr id="7" name="Kotak Teks 6"/>
          <p:cNvSpPr txBox="1"/>
          <p:nvPr/>
        </p:nvSpPr>
        <p:spPr>
          <a:xfrm>
            <a:off x="213787" y="762000"/>
            <a:ext cx="6034618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id-ID" sz="1800" dirty="0">
                <a:effectLst/>
                <a:latin typeface="Cambria,Bold"/>
              </a:rPr>
              <a:t>Pembinaan kelembagaan yan</a:t>
            </a:r>
            <a:r>
              <a:rPr lang="id-ID" dirty="0">
                <a:latin typeface="Cambria,Bold"/>
              </a:rPr>
              <a:t>g secara langsung terhadap Sistem Usaha Pertanian (SUP) dan pelaksanaan pelatihan sistem budidaya pertanian.</a:t>
            </a:r>
            <a:endParaRPr lang="id-ID" sz="1800" dirty="0">
              <a:effectLst/>
              <a:latin typeface="Cambria,Bold"/>
            </a:endParaRPr>
          </a:p>
          <a:p>
            <a:pPr>
              <a:tabLst>
                <a:tab pos="574675" algn="l"/>
              </a:tabLst>
            </a:pPr>
            <a:r>
              <a:rPr lang="id-ID" dirty="0">
                <a:latin typeface="Cambria,Bold"/>
              </a:rPr>
              <a:t>	</a:t>
            </a:r>
            <a:r>
              <a:rPr lang="id-ID" dirty="0" err="1">
                <a:latin typeface="Cambria,Bold"/>
              </a:rPr>
              <a:t>a</a:t>
            </a:r>
            <a:r>
              <a:rPr lang="id-ID" dirty="0">
                <a:latin typeface="Cambria,Bold"/>
              </a:rPr>
              <a:t>. </a:t>
            </a:r>
            <a:r>
              <a:rPr lang="id-ID" dirty="0" err="1">
                <a:latin typeface="Cambria,Bold"/>
              </a:rPr>
              <a:t>Gapoktan</a:t>
            </a:r>
            <a:endParaRPr lang="id-ID" dirty="0">
              <a:latin typeface="Cambria,Bold"/>
            </a:endParaRPr>
          </a:p>
          <a:p>
            <a:pPr>
              <a:tabLst>
                <a:tab pos="574675" algn="l"/>
              </a:tabLst>
            </a:pPr>
            <a:r>
              <a:rPr lang="id-ID" sz="1800" dirty="0">
                <a:effectLst/>
                <a:latin typeface="Cambria,Bold"/>
              </a:rPr>
              <a:t>	</a:t>
            </a:r>
            <a:r>
              <a:rPr lang="id-ID" sz="1800" dirty="0" err="1">
                <a:effectLst/>
                <a:latin typeface="Cambria,Bold"/>
              </a:rPr>
              <a:t>b</a:t>
            </a:r>
            <a:r>
              <a:rPr lang="id-ID" sz="1800" dirty="0">
                <a:effectLst/>
                <a:latin typeface="Cambria,Bold"/>
              </a:rPr>
              <a:t>. Kelompok Tani</a:t>
            </a:r>
            <a:endParaRPr lang="id-ID" sz="1800" dirty="0">
              <a:effectLst/>
              <a:latin typeface="Cambria,Bold"/>
            </a:endParaRPr>
          </a:p>
          <a:p>
            <a:pPr>
              <a:spcAft>
                <a:spcPts val="600"/>
              </a:spcAft>
              <a:tabLst>
                <a:tab pos="574675" algn="l"/>
              </a:tabLst>
            </a:pPr>
            <a:r>
              <a:rPr lang="id-ID" dirty="0">
                <a:latin typeface="Cambria,Bold"/>
              </a:rPr>
              <a:t>	c.  </a:t>
            </a:r>
            <a:r>
              <a:rPr lang="id-ID" sz="1800" dirty="0">
                <a:effectLst/>
                <a:latin typeface="Cambria,Bold"/>
              </a:rPr>
              <a:t>Persatuan Petani Pemakai Air (P3A).</a:t>
            </a:r>
            <a:endParaRPr lang="id-ID" dirty="0">
              <a:latin typeface="Cambria,Bold"/>
            </a:endParaRPr>
          </a:p>
          <a:p>
            <a:pPr>
              <a:spcAft>
                <a:spcPts val="600"/>
              </a:spcAft>
              <a:tabLst>
                <a:tab pos="355600" algn="l"/>
              </a:tabLst>
            </a:pPr>
            <a:endParaRPr lang="id-ID" dirty="0">
              <a:latin typeface="Cambria,Bold"/>
            </a:endParaRPr>
          </a:p>
          <a:p>
            <a:pPr>
              <a:spcAft>
                <a:spcPts val="600"/>
              </a:spcAft>
              <a:tabLst>
                <a:tab pos="355600" algn="l"/>
              </a:tabLst>
            </a:pPr>
            <a:r>
              <a:rPr lang="id-ID" dirty="0">
                <a:effectLst/>
                <a:latin typeface="Cambria,Bold"/>
              </a:rPr>
              <a:t>2. 	</a:t>
            </a:r>
            <a:r>
              <a:rPr lang="id-ID" dirty="0">
                <a:latin typeface="Cambria,Bold"/>
              </a:rPr>
              <a:t>Pemanfaatan pupuk organik dan bio-pestisida</a:t>
            </a:r>
            <a:endParaRPr lang="id-ID" dirty="0">
              <a:latin typeface="Cambria,Bold"/>
            </a:endParaRPr>
          </a:p>
          <a:p>
            <a:pPr>
              <a:spcAft>
                <a:spcPts val="600"/>
              </a:spcAft>
              <a:tabLst>
                <a:tab pos="355600" algn="l"/>
              </a:tabLst>
            </a:pPr>
            <a:endParaRPr lang="id-ID" dirty="0">
              <a:effectLst/>
              <a:latin typeface="Cambria,Bold"/>
            </a:endParaRPr>
          </a:p>
          <a:p>
            <a:pPr>
              <a:spcAft>
                <a:spcPts val="600"/>
              </a:spcAft>
              <a:tabLst>
                <a:tab pos="355600" algn="l"/>
              </a:tabLst>
            </a:pPr>
            <a:r>
              <a:rPr lang="id-ID" dirty="0">
                <a:latin typeface="Cambria,Bold"/>
              </a:rPr>
              <a:t>3. 	Pemberian subsidi varietas unggul </a:t>
            </a:r>
            <a:endParaRPr lang="id-ID" dirty="0">
              <a:latin typeface="Cambria,Bold"/>
            </a:endParaRPr>
          </a:p>
          <a:p>
            <a:pPr>
              <a:spcAft>
                <a:spcPts val="600"/>
              </a:spcAft>
              <a:tabLst>
                <a:tab pos="355600" algn="l"/>
              </a:tabLst>
            </a:pPr>
            <a:endParaRPr lang="id-ID" dirty="0">
              <a:latin typeface="Cambria,Bold"/>
            </a:endParaRPr>
          </a:p>
          <a:p>
            <a:pPr>
              <a:spcAft>
                <a:spcPts val="600"/>
              </a:spcAft>
              <a:tabLst>
                <a:tab pos="355600" algn="l"/>
              </a:tabLst>
            </a:pPr>
            <a:r>
              <a:rPr lang="id-ID" dirty="0">
                <a:latin typeface="Cambria,Bold"/>
              </a:rPr>
              <a:t>4. 	Pengelolaan pasca panen</a:t>
            </a:r>
            <a:endParaRPr lang="id-ID" dirty="0">
              <a:latin typeface="Cambria,Bold"/>
            </a:endParaRPr>
          </a:p>
          <a:p>
            <a:pPr>
              <a:spcAft>
                <a:spcPts val="600"/>
              </a:spcAft>
              <a:tabLst>
                <a:tab pos="355600" algn="l"/>
              </a:tabLst>
            </a:pPr>
            <a:endParaRPr lang="id-ID" dirty="0">
              <a:latin typeface="Cambria,Bold"/>
            </a:endParaRPr>
          </a:p>
          <a:p>
            <a:pPr>
              <a:spcAft>
                <a:spcPts val="600"/>
              </a:spcAft>
              <a:tabLst>
                <a:tab pos="355600" algn="l"/>
              </a:tabLst>
            </a:pPr>
            <a:r>
              <a:rPr lang="id-ID" dirty="0">
                <a:latin typeface="Cambria,Bold"/>
              </a:rPr>
              <a:t>5. 	Pengelolaan hara pada tanah</a:t>
            </a:r>
            <a:endParaRPr lang="id-ID" dirty="0">
              <a:latin typeface="Cambria,Bold"/>
            </a:endParaRPr>
          </a:p>
        </p:txBody>
      </p:sp>
      <p:sp>
        <p:nvSpPr>
          <p:cNvPr id="10" name="Kotak Teks 9"/>
          <p:cNvSpPr txBox="1"/>
          <p:nvPr/>
        </p:nvSpPr>
        <p:spPr>
          <a:xfrm>
            <a:off x="6248401" y="762000"/>
            <a:ext cx="572981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1800" dirty="0">
                <a:effectLst/>
                <a:latin typeface="Cambria" panose="02040503050406030204" pitchFamily="18" charset="0"/>
              </a:rPr>
              <a:t>Kegiatan yang dilakukan : </a:t>
            </a:r>
            <a:endParaRPr lang="id-ID" sz="1800" dirty="0">
              <a:effectLst/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800" dirty="0">
                <a:effectLst/>
                <a:latin typeface="Cambria" panose="02040503050406030204" pitchFamily="18" charset="0"/>
              </a:rPr>
              <a:t>Gotong royong.</a:t>
            </a:r>
            <a:r>
              <a:rPr lang="id-ID" sz="1800" dirty="0">
                <a:effectLst/>
                <a:latin typeface="Symbol" pitchFamily="2" charset="2"/>
              </a:rPr>
              <a:t> </a:t>
            </a:r>
            <a:endParaRPr lang="id-ID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800" dirty="0">
                <a:effectLst/>
                <a:latin typeface="Cambria" panose="02040503050406030204" pitchFamily="18" charset="0"/>
              </a:rPr>
              <a:t>Pengadaan pupuk anorganik dan </a:t>
            </a:r>
            <a:r>
              <a:rPr lang="id-ID" sz="1800" dirty="0" err="1">
                <a:effectLst/>
                <a:latin typeface="Cambria" panose="02040503050406030204" pitchFamily="18" charset="0"/>
              </a:rPr>
              <a:t>saprodi</a:t>
            </a:r>
            <a:r>
              <a:rPr lang="id-ID" sz="1800" dirty="0">
                <a:effectLst/>
                <a:latin typeface="Cambria" panose="02040503050406030204" pitchFamily="18" charset="0"/>
              </a:rPr>
              <a:t> pendukung lainnya.</a:t>
            </a:r>
            <a:r>
              <a:rPr lang="id-ID" sz="1800" dirty="0">
                <a:effectLst/>
                <a:latin typeface="Symbol" pitchFamily="2" charset="2"/>
              </a:rPr>
              <a:t> </a:t>
            </a:r>
            <a:endParaRPr lang="id-ID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800" dirty="0">
                <a:effectLst/>
                <a:latin typeface="Cambria" panose="02040503050406030204" pitchFamily="18" charset="0"/>
              </a:rPr>
              <a:t>Musim Tanam padi Serempak.</a:t>
            </a:r>
            <a:r>
              <a:rPr lang="id-ID" sz="1800" dirty="0">
                <a:effectLst/>
                <a:latin typeface="Symbol" pitchFamily="2" charset="2"/>
              </a:rPr>
              <a:t> </a:t>
            </a:r>
            <a:endParaRPr lang="id-ID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800" dirty="0">
                <a:effectLst/>
                <a:latin typeface="Cambria" panose="02040503050406030204" pitchFamily="18" charset="0"/>
              </a:rPr>
              <a:t>Kesepakatan </a:t>
            </a:r>
            <a:r>
              <a:rPr lang="id-ID" sz="1800" dirty="0" err="1">
                <a:effectLst/>
                <a:latin typeface="Cambria" panose="02040503050406030204" pitchFamily="18" charset="0"/>
              </a:rPr>
              <a:t>menggunaan</a:t>
            </a:r>
            <a:r>
              <a:rPr lang="id-ID" sz="1800" dirty="0">
                <a:effectLst/>
                <a:latin typeface="Cambria" panose="02040503050406030204" pitchFamily="18" charset="0"/>
              </a:rPr>
              <a:t> pupuk organik dan anorganik</a:t>
            </a:r>
            <a:r>
              <a:rPr lang="id-ID" sz="1800" dirty="0">
                <a:effectLst/>
                <a:latin typeface="Symbol" pitchFamily="2" charset="2"/>
              </a:rPr>
              <a:t> </a:t>
            </a:r>
            <a:endParaRPr lang="id-ID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800" dirty="0">
                <a:effectLst/>
                <a:latin typeface="Cambria" panose="02040503050406030204" pitchFamily="18" charset="0"/>
              </a:rPr>
              <a:t>Bantuan dari instansi Pemerintah.</a:t>
            </a:r>
            <a:r>
              <a:rPr lang="id-ID" sz="1800" dirty="0">
                <a:effectLst/>
                <a:latin typeface="Symbol" pitchFamily="2" charset="2"/>
              </a:rPr>
              <a:t> </a:t>
            </a:r>
            <a:endParaRPr lang="id-ID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800" dirty="0">
                <a:effectLst/>
                <a:latin typeface="Cambria" panose="02040503050406030204" pitchFamily="18" charset="0"/>
              </a:rPr>
              <a:t>Penggunaan benih bermutu.</a:t>
            </a:r>
            <a:r>
              <a:rPr lang="id-ID" sz="1800" dirty="0">
                <a:effectLst/>
                <a:latin typeface="Symbol" pitchFamily="2" charset="2"/>
              </a:rPr>
              <a:t> </a:t>
            </a:r>
            <a:endParaRPr lang="id-ID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800" dirty="0">
                <a:effectLst/>
                <a:latin typeface="Cambria" panose="02040503050406030204" pitchFamily="18" charset="0"/>
              </a:rPr>
              <a:t>Bimbingan teknologi </a:t>
            </a:r>
            <a:r>
              <a:rPr lang="id-ID" sz="1800" dirty="0" err="1">
                <a:effectLst/>
                <a:latin typeface="Cambria" panose="02040503050406030204" pitchFamily="18" charset="0"/>
              </a:rPr>
              <a:t>dr</a:t>
            </a:r>
            <a:r>
              <a:rPr lang="id-ID" sz="1800" dirty="0">
                <a:effectLst/>
                <a:latin typeface="Cambria" panose="02040503050406030204" pitchFamily="18" charset="0"/>
              </a:rPr>
              <a:t> instansi terkait </a:t>
            </a:r>
            <a:endParaRPr lang="id-ID" sz="1800" dirty="0">
              <a:effectLst/>
              <a:latin typeface="Cambria" panose="02040503050406030204" pitchFamily="18" charset="0"/>
            </a:endParaRPr>
          </a:p>
          <a:p>
            <a:r>
              <a:rPr lang="id-ID" dirty="0">
                <a:latin typeface="Cambria" panose="02040503050406030204" pitchFamily="18" charset="0"/>
              </a:rPr>
              <a:t>      </a:t>
            </a:r>
            <a:r>
              <a:rPr lang="id-ID" sz="1800" dirty="0">
                <a:effectLst/>
                <a:latin typeface="Cambria" panose="02040503050406030204" pitchFamily="18" charset="0"/>
              </a:rPr>
              <a:t>(Pemda dan BPTP)</a:t>
            </a:r>
            <a:r>
              <a:rPr lang="id-ID" sz="1800" dirty="0">
                <a:effectLst/>
                <a:latin typeface="Symbol" pitchFamily="2" charset="2"/>
              </a:rPr>
              <a:t></a:t>
            </a:r>
            <a:endParaRPr lang="en-US" dirty="0"/>
          </a:p>
        </p:txBody>
      </p:sp>
      <p:cxnSp>
        <p:nvCxnSpPr>
          <p:cNvPr id="14" name="Konektor Lurus 13"/>
          <p:cNvCxnSpPr/>
          <p:nvPr/>
        </p:nvCxnSpPr>
        <p:spPr>
          <a:xfrm>
            <a:off x="6248401" y="762000"/>
            <a:ext cx="0" cy="57031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up 46"/>
          <p:cNvGrpSpPr/>
          <p:nvPr/>
        </p:nvGrpSpPr>
        <p:grpSpPr>
          <a:xfrm>
            <a:off x="657101" y="394854"/>
            <a:ext cx="10877797" cy="6463146"/>
            <a:chOff x="373857" y="0"/>
            <a:chExt cx="11860217" cy="6857999"/>
          </a:xfrm>
        </p:grpSpPr>
        <p:pic>
          <p:nvPicPr>
            <p:cNvPr id="41" name="Gambar 40"/>
            <p:cNvPicPr>
              <a:picLocks noChangeAspect="1"/>
            </p:cNvPicPr>
            <p:nvPr/>
          </p:nvPicPr>
          <p:blipFill rotWithShape="1">
            <a:blip r:embed="rId1"/>
            <a:srcRect l="1" t="84852" r="60881" b="-724"/>
            <a:stretch>
              <a:fillRect/>
            </a:stretch>
          </p:blipFill>
          <p:spPr>
            <a:xfrm>
              <a:off x="10077931" y="5769490"/>
              <a:ext cx="2156143" cy="1088509"/>
            </a:xfrm>
            <a:prstGeom prst="rect">
              <a:avLst/>
            </a:prstGeom>
          </p:spPr>
        </p:pic>
        <p:grpSp>
          <p:nvGrpSpPr>
            <p:cNvPr id="46" name="Grup 45"/>
            <p:cNvGrpSpPr/>
            <p:nvPr/>
          </p:nvGrpSpPr>
          <p:grpSpPr>
            <a:xfrm>
              <a:off x="373857" y="0"/>
              <a:ext cx="11860217" cy="6857997"/>
              <a:chOff x="373857" y="0"/>
              <a:chExt cx="11860217" cy="6857997"/>
            </a:xfrm>
          </p:grpSpPr>
          <p:pic>
            <p:nvPicPr>
              <p:cNvPr id="34" name="Gambar 33"/>
              <p:cNvPicPr>
                <a:picLocks noChangeAspect="1"/>
              </p:cNvPicPr>
              <p:nvPr/>
            </p:nvPicPr>
            <p:blipFill rotWithShape="1">
              <a:blip r:embed="rId1"/>
              <a:srcRect t="3670" b="39657"/>
              <a:stretch>
                <a:fillRect/>
              </a:stretch>
            </p:blipFill>
            <p:spPr>
              <a:xfrm>
                <a:off x="373857" y="0"/>
                <a:ext cx="9714040" cy="6857997"/>
              </a:xfrm>
              <a:prstGeom prst="rect">
                <a:avLst/>
              </a:prstGeom>
            </p:spPr>
          </p:pic>
          <p:pic>
            <p:nvPicPr>
              <p:cNvPr id="36" name="Gambar 35"/>
              <p:cNvPicPr>
                <a:picLocks noChangeAspect="1"/>
              </p:cNvPicPr>
              <p:nvPr/>
            </p:nvPicPr>
            <p:blipFill rotWithShape="1">
              <a:blip r:embed="rId1"/>
              <a:srcRect l="67611" t="64301" r="457" b="11828"/>
              <a:stretch>
                <a:fillRect/>
              </a:stretch>
            </p:blipFill>
            <p:spPr>
              <a:xfrm>
                <a:off x="10087896" y="3326236"/>
                <a:ext cx="2146177" cy="1996193"/>
              </a:xfrm>
              <a:prstGeom prst="rect">
                <a:avLst/>
              </a:prstGeom>
            </p:spPr>
          </p:pic>
          <p:pic>
            <p:nvPicPr>
              <p:cNvPr id="37" name="Gambar 36"/>
              <p:cNvPicPr>
                <a:picLocks noChangeAspect="1"/>
              </p:cNvPicPr>
              <p:nvPr/>
            </p:nvPicPr>
            <p:blipFill rotWithShape="1">
              <a:blip r:embed="rId1"/>
              <a:srcRect l="35949" t="64194" r="27873" b="12796"/>
              <a:stretch>
                <a:fillRect/>
              </a:stretch>
            </p:blipFill>
            <p:spPr>
              <a:xfrm>
                <a:off x="10083797" y="1631917"/>
                <a:ext cx="2146178" cy="1706236"/>
              </a:xfrm>
              <a:prstGeom prst="rect">
                <a:avLst/>
              </a:prstGeom>
            </p:spPr>
          </p:pic>
          <p:pic>
            <p:nvPicPr>
              <p:cNvPr id="38" name="Gambar 37"/>
              <p:cNvPicPr>
                <a:picLocks noChangeAspect="1"/>
              </p:cNvPicPr>
              <p:nvPr/>
            </p:nvPicPr>
            <p:blipFill rotWithShape="1">
              <a:blip r:embed="rId1"/>
              <a:srcRect t="59211" r="44401" b="36273"/>
              <a:stretch>
                <a:fillRect/>
              </a:stretch>
            </p:blipFill>
            <p:spPr>
              <a:xfrm>
                <a:off x="9173704" y="0"/>
                <a:ext cx="3050408" cy="309717"/>
              </a:xfrm>
              <a:prstGeom prst="rect">
                <a:avLst/>
              </a:prstGeom>
            </p:spPr>
          </p:pic>
          <p:pic>
            <p:nvPicPr>
              <p:cNvPr id="39" name="Gambar 38"/>
              <p:cNvPicPr>
                <a:picLocks noChangeAspect="1"/>
              </p:cNvPicPr>
              <p:nvPr/>
            </p:nvPicPr>
            <p:blipFill rotWithShape="1">
              <a:blip r:embed="rId1"/>
              <a:srcRect t="65591" r="62214" b="14800"/>
              <a:stretch>
                <a:fillRect/>
              </a:stretch>
            </p:blipFill>
            <p:spPr>
              <a:xfrm>
                <a:off x="10077932" y="309717"/>
                <a:ext cx="2156142" cy="1384602"/>
              </a:xfrm>
              <a:prstGeom prst="rect">
                <a:avLst/>
              </a:prstGeom>
            </p:spPr>
          </p:pic>
          <p:pic>
            <p:nvPicPr>
              <p:cNvPr id="42" name="Gambar 41"/>
              <p:cNvPicPr>
                <a:picLocks noChangeAspect="1"/>
              </p:cNvPicPr>
              <p:nvPr/>
            </p:nvPicPr>
            <p:blipFill rotWithShape="1">
              <a:blip r:embed="rId1"/>
              <a:srcRect l="1" t="97253" r="61376" b="-4"/>
              <a:stretch>
                <a:fillRect/>
              </a:stretch>
            </p:blipFill>
            <p:spPr>
              <a:xfrm>
                <a:off x="10087973" y="6666953"/>
                <a:ext cx="2146101" cy="191044"/>
              </a:xfrm>
              <a:prstGeom prst="rect">
                <a:avLst/>
              </a:prstGeom>
            </p:spPr>
          </p:pic>
          <p:pic>
            <p:nvPicPr>
              <p:cNvPr id="44" name="Gambar 43"/>
              <p:cNvPicPr>
                <a:picLocks noChangeAspect="1"/>
              </p:cNvPicPr>
              <p:nvPr/>
            </p:nvPicPr>
            <p:blipFill rotWithShape="1">
              <a:blip r:embed="rId1"/>
              <a:srcRect l="56787" t="85190" r="8157" b="8626"/>
              <a:stretch>
                <a:fillRect/>
              </a:stretch>
            </p:blipFill>
            <p:spPr>
              <a:xfrm>
                <a:off x="10087897" y="5313495"/>
                <a:ext cx="2146176" cy="468309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 txBox="1"/>
          <p:nvPr/>
        </p:nvSpPr>
        <p:spPr>
          <a:xfrm>
            <a:off x="-1565538" y="-29094"/>
            <a:ext cx="6034619" cy="5698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latin typeface="Helvetica" pitchFamily="2" charset="0"/>
              </a:rPr>
              <a:t>C</a:t>
            </a:r>
            <a:r>
              <a:rPr lang="en-US" sz="1800" b="1" i="0" dirty="0">
                <a:latin typeface="Helvetica" pitchFamily="2" charset="0"/>
              </a:rPr>
              <a:t>. Food </a:t>
            </a:r>
            <a:r>
              <a:rPr lang="en-US" sz="1800" b="1" i="0" dirty="0" err="1">
                <a:latin typeface="Helvetica" pitchFamily="2" charset="0"/>
              </a:rPr>
              <a:t>Esteate</a:t>
            </a:r>
            <a:endParaRPr lang="id-ID" sz="1000" b="1" dirty="0">
              <a:latin typeface="Helvetica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ambar 3"/>
          <p:cNvPicPr>
            <a:picLocks noChangeAspect="1"/>
          </p:cNvPicPr>
          <p:nvPr/>
        </p:nvPicPr>
        <p:blipFill rotWithShape="1">
          <a:blip r:embed="rId1"/>
          <a:srcRect t="12485"/>
          <a:stretch>
            <a:fillRect/>
          </a:stretch>
        </p:blipFill>
        <p:spPr>
          <a:xfrm>
            <a:off x="369758" y="0"/>
            <a:ext cx="6306613" cy="6868350"/>
          </a:xfrm>
          <a:prstGeom prst="rect">
            <a:avLst/>
          </a:prstGeom>
        </p:spPr>
      </p:pic>
      <p:pic>
        <p:nvPicPr>
          <p:cNvPr id="5" name="Gamba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371" y="-1"/>
            <a:ext cx="554774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3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3B90"/>
              </a:solidFill>
            </a:endParaRPr>
          </a:p>
        </p:txBody>
      </p:sp>
      <p:pic>
        <p:nvPicPr>
          <p:cNvPr id="5" name="Gambar 4"/>
          <p:cNvPicPr>
            <a:picLocks noChangeAspect="1"/>
          </p:cNvPicPr>
          <p:nvPr/>
        </p:nvPicPr>
        <p:blipFill rotWithShape="1">
          <a:blip r:embed="rId1"/>
          <a:srcRect t="2557" b="10260"/>
          <a:stretch>
            <a:fillRect/>
          </a:stretch>
        </p:blipFill>
        <p:spPr>
          <a:xfrm>
            <a:off x="88900" y="825189"/>
            <a:ext cx="6858000" cy="5979011"/>
          </a:xfrm>
          <a:prstGeom prst="rect">
            <a:avLst/>
          </a:prstGeom>
        </p:spPr>
      </p:pic>
      <p:pic>
        <p:nvPicPr>
          <p:cNvPr id="8" name="Gambar 7"/>
          <p:cNvPicPr>
            <a:picLocks noChangeAspect="1"/>
          </p:cNvPicPr>
          <p:nvPr/>
        </p:nvPicPr>
        <p:blipFill rotWithShape="1">
          <a:blip r:embed="rId2"/>
          <a:srcRect l="42508"/>
          <a:stretch>
            <a:fillRect/>
          </a:stretch>
        </p:blipFill>
        <p:spPr>
          <a:xfrm>
            <a:off x="6946900" y="825189"/>
            <a:ext cx="5156200" cy="5979010"/>
          </a:xfrm>
          <a:prstGeom prst="rect">
            <a:avLst/>
          </a:prstGeom>
        </p:spPr>
      </p:pic>
      <p:sp>
        <p:nvSpPr>
          <p:cNvPr id="10" name="Persegi Panjang 9"/>
          <p:cNvSpPr/>
          <p:nvPr/>
        </p:nvSpPr>
        <p:spPr>
          <a:xfrm>
            <a:off x="88900" y="53800"/>
            <a:ext cx="12014200" cy="771389"/>
          </a:xfrm>
          <a:prstGeom prst="rect">
            <a:avLst/>
          </a:prstGeom>
          <a:solidFill>
            <a:srgbClr val="B5E0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466" y="-257024"/>
            <a:ext cx="9144000" cy="906853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243B9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Pemindahan</a:t>
            </a:r>
            <a:r>
              <a:rPr lang="en-US" sz="3600" b="1" dirty="0">
                <a:solidFill>
                  <a:srgbClr val="243B9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Ibu Kota</a:t>
            </a:r>
            <a:endParaRPr lang="en-US" sz="3600" b="1" dirty="0">
              <a:solidFill>
                <a:srgbClr val="243B9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3461</Words>
  <Application>WPS Writer</Application>
  <PresentationFormat>Layar Lebar</PresentationFormat>
  <Paragraphs>89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32" baseType="lpstr">
      <vt:lpstr>Arial</vt:lpstr>
      <vt:lpstr>SimSun</vt:lpstr>
      <vt:lpstr>Wingdings</vt:lpstr>
      <vt:lpstr>Arial</vt:lpstr>
      <vt:lpstr>Helvetica</vt:lpstr>
      <vt:lpstr>Calibri</vt:lpstr>
      <vt:lpstr>Helvetica Neue</vt:lpstr>
      <vt:lpstr>Cambria,Bold</vt:lpstr>
      <vt:lpstr>Thonburi</vt:lpstr>
      <vt:lpstr>Cambria</vt:lpstr>
      <vt:lpstr>Symbol</vt:lpstr>
      <vt:lpstr>Microsoft YaHei</vt:lpstr>
      <vt:lpstr>汉仪旗黑</vt:lpstr>
      <vt:lpstr>Arial Unicode MS</vt:lpstr>
      <vt:lpstr>宋体-简</vt:lpstr>
      <vt:lpstr>苹方-简</vt:lpstr>
      <vt:lpstr>Kingsoft Sign</vt:lpstr>
      <vt:lpstr>Calibri Light</vt:lpstr>
      <vt:lpstr>Office Theme</vt:lpstr>
      <vt:lpstr>Custom Design</vt:lpstr>
      <vt:lpstr>Tragedy of Common;  Alih Fungsi Lahan di Pulau Jawa</vt:lpstr>
      <vt:lpstr>Pendahuluan</vt:lpstr>
      <vt:lpstr>Produksi Padi Indonesia</vt:lpstr>
      <vt:lpstr>Dampak Alih Fungsi Lahan</vt:lpstr>
      <vt:lpstr>A. Perlindungan Lahan Pertanian Pangan Berkelanjutan (PLP2B) </vt:lpstr>
      <vt:lpstr>PowerPoint 演示文稿</vt:lpstr>
      <vt:lpstr>PowerPoint 演示文稿</vt:lpstr>
      <vt:lpstr>PowerPoint 演示文稿</vt:lpstr>
      <vt:lpstr>Pemindahan Ibu Kota</vt:lpstr>
      <vt:lpstr>Aturan (Sanksi/disinsentif)</vt:lpstr>
      <vt:lpstr>KESIMPULAN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IPB University Presentation Template</dc:title>
  <dc:creator>Microsoft Office User</dc:creator>
  <cp:lastModifiedBy>imamhartonobangun</cp:lastModifiedBy>
  <cp:revision>46</cp:revision>
  <cp:lastPrinted>2023-09-20T05:44:32Z</cp:lastPrinted>
  <dcterms:created xsi:type="dcterms:W3CDTF">2023-09-20T05:44:32Z</dcterms:created>
  <dcterms:modified xsi:type="dcterms:W3CDTF">2023-09-20T05:44:32Z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1033-4.7.1.7786</vt:lpwstr>
  </property>
</Properties>
</file>